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notesMasterIdLst>
    <p:notesMasterId r:id="rId10"/>
  </p:notesMasterIdLst>
  <p:sldIdLst>
    <p:sldId id="273" r:id="rId5"/>
    <p:sldId id="889" r:id="rId6"/>
    <p:sldId id="891" r:id="rId7"/>
    <p:sldId id="890" r:id="rId8"/>
    <p:sldId id="906" r:id="rId9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AD"/>
    <a:srgbClr val="F7931E"/>
    <a:srgbClr val="1F44A0"/>
    <a:srgbClr val="800D61"/>
    <a:srgbClr val="DA9833"/>
    <a:srgbClr val="64B2CD"/>
    <a:srgbClr val="E8D4FC"/>
    <a:srgbClr val="E6D5F3"/>
    <a:srgbClr val="F1E8F8"/>
    <a:srgbClr val="DAC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830" autoAdjust="0"/>
    <p:restoredTop sz="56075" autoAdjust="0"/>
  </p:normalViewPr>
  <p:slideViewPr>
    <p:cSldViewPr snapToGrid="0">
      <p:cViewPr varScale="1">
        <p:scale>
          <a:sx n="64" d="100"/>
          <a:sy n="64" d="100"/>
        </p:scale>
        <p:origin x="226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y Israeli" userId="8db41d67-cd2d-4313-8575-99e0b043ab06" providerId="ADAL" clId="{B1F00F4E-58B3-4016-8DDD-66FB79EDCB08}"/>
    <pc:docChg chg="undo custSel addSld delSld modSld sldOrd">
      <pc:chgData name="Noy Israeli" userId="8db41d67-cd2d-4313-8575-99e0b043ab06" providerId="ADAL" clId="{B1F00F4E-58B3-4016-8DDD-66FB79EDCB08}" dt="2025-11-05T14:00:23.178" v="1213" actId="313"/>
      <pc:docMkLst>
        <pc:docMk/>
      </pc:docMkLst>
      <pc:sldChg chg="addSp delSp modSp">
        <pc:chgData name="Noy Israeli" userId="8db41d67-cd2d-4313-8575-99e0b043ab06" providerId="ADAL" clId="{B1F00F4E-58B3-4016-8DDD-66FB79EDCB08}" dt="2025-11-05T13:12:51.156" v="145" actId="478"/>
        <pc:sldMkLst>
          <pc:docMk/>
          <pc:sldMk cId="1222095221" sldId="273"/>
        </pc:sldMkLst>
        <pc:spChg chg="mod">
          <ac:chgData name="Noy Israeli" userId="8db41d67-cd2d-4313-8575-99e0b043ab06" providerId="ADAL" clId="{B1F00F4E-58B3-4016-8DDD-66FB79EDCB08}" dt="2025-11-05T13:11:46.243" v="15" actId="20577"/>
          <ac:spMkLst>
            <pc:docMk/>
            <pc:sldMk cId="1222095221" sldId="273"/>
            <ac:spMk id="15" creationId="{05C97954-4966-AF17-6127-773C7773889B}"/>
          </ac:spMkLst>
        </pc:spChg>
        <pc:spChg chg="mod">
          <ac:chgData name="Noy Israeli" userId="8db41d67-cd2d-4313-8575-99e0b043ab06" providerId="ADAL" clId="{B1F00F4E-58B3-4016-8DDD-66FB79EDCB08}" dt="2025-11-05T13:12:32.447" v="142" actId="20577"/>
          <ac:spMkLst>
            <pc:docMk/>
            <pc:sldMk cId="1222095221" sldId="273"/>
            <ac:spMk id="17" creationId="{13664E58-5528-234F-5708-6CD87AEEA185}"/>
          </ac:spMkLst>
        </pc:spChg>
        <pc:spChg chg="del">
          <ac:chgData name="Noy Israeli" userId="8db41d67-cd2d-4313-8575-99e0b043ab06" providerId="ADAL" clId="{B1F00F4E-58B3-4016-8DDD-66FB79EDCB08}" dt="2025-11-05T13:12:36.189" v="143" actId="478"/>
          <ac:spMkLst>
            <pc:docMk/>
            <pc:sldMk cId="1222095221" sldId="273"/>
            <ac:spMk id="23" creationId="{287AA231-22BC-8A66-972D-E7888ED4CFE5}"/>
          </ac:spMkLst>
        </pc:spChg>
        <pc:picChg chg="add del">
          <ac:chgData name="Noy Israeli" userId="8db41d67-cd2d-4313-8575-99e0b043ab06" providerId="ADAL" clId="{B1F00F4E-58B3-4016-8DDD-66FB79EDCB08}" dt="2025-11-05T13:12:51.156" v="145" actId="478"/>
          <ac:picMkLst>
            <pc:docMk/>
            <pc:sldMk cId="1222095221" sldId="273"/>
            <ac:picMk id="25" creationId="{57BADB33-D88B-B200-B5A1-027AFA566F16}"/>
          </ac:picMkLst>
        </pc:picChg>
      </pc:sldChg>
      <pc:sldChg chg="addSp delSp modSp modNotesTx">
        <pc:chgData name="Noy Israeli" userId="8db41d67-cd2d-4313-8575-99e0b043ab06" providerId="ADAL" clId="{B1F00F4E-58B3-4016-8DDD-66FB79EDCB08}" dt="2025-11-05T13:22:00.029" v="267" actId="313"/>
        <pc:sldMkLst>
          <pc:docMk/>
          <pc:sldMk cId="2722085262" sldId="889"/>
        </pc:sldMkLst>
        <pc:spChg chg="mod">
          <ac:chgData name="Noy Israeli" userId="8db41d67-cd2d-4313-8575-99e0b043ab06" providerId="ADAL" clId="{B1F00F4E-58B3-4016-8DDD-66FB79EDCB08}" dt="2025-11-05T13:17:52.088" v="225" actId="20577"/>
          <ac:spMkLst>
            <pc:docMk/>
            <pc:sldMk cId="2722085262" sldId="889"/>
            <ac:spMk id="2" creationId="{9F65CC29-EB67-D312-6DBC-30977CF92FB0}"/>
          </ac:spMkLst>
        </pc:spChg>
        <pc:spChg chg="del">
          <ac:chgData name="Noy Israeli" userId="8db41d67-cd2d-4313-8575-99e0b043ab06" providerId="ADAL" clId="{B1F00F4E-58B3-4016-8DDD-66FB79EDCB08}" dt="2025-11-05T13:13:24.644" v="148" actId="478"/>
          <ac:spMkLst>
            <pc:docMk/>
            <pc:sldMk cId="2722085262" sldId="889"/>
            <ac:spMk id="3" creationId="{792C6C81-CBD4-BDA7-1153-01D1E8B56D18}"/>
          </ac:spMkLst>
        </pc:spChg>
        <pc:spChg chg="del mod">
          <ac:chgData name="Noy Israeli" userId="8db41d67-cd2d-4313-8575-99e0b043ab06" providerId="ADAL" clId="{B1F00F4E-58B3-4016-8DDD-66FB79EDCB08}" dt="2025-11-05T13:13:26.445" v="150" actId="478"/>
          <ac:spMkLst>
            <pc:docMk/>
            <pc:sldMk cId="2722085262" sldId="889"/>
            <ac:spMk id="4" creationId="{91150589-E328-434F-6AB6-0C4779D7CC56}"/>
          </ac:spMkLst>
        </pc:spChg>
        <pc:spChg chg="del">
          <ac:chgData name="Noy Israeli" userId="8db41d67-cd2d-4313-8575-99e0b043ab06" providerId="ADAL" clId="{B1F00F4E-58B3-4016-8DDD-66FB79EDCB08}" dt="2025-11-05T13:13:27.812" v="151" actId="478"/>
          <ac:spMkLst>
            <pc:docMk/>
            <pc:sldMk cId="2722085262" sldId="889"/>
            <ac:spMk id="5" creationId="{07EFD39F-3631-4F55-A37F-627A6D584349}"/>
          </ac:spMkLst>
        </pc:spChg>
        <pc:spChg chg="del">
          <ac:chgData name="Noy Israeli" userId="8db41d67-cd2d-4313-8575-99e0b043ab06" providerId="ADAL" clId="{B1F00F4E-58B3-4016-8DDD-66FB79EDCB08}" dt="2025-11-05T13:13:32.199" v="154" actId="478"/>
          <ac:spMkLst>
            <pc:docMk/>
            <pc:sldMk cId="2722085262" sldId="889"/>
            <ac:spMk id="6" creationId="{BC7E11CB-D064-2280-E087-34A12759C71A}"/>
          </ac:spMkLst>
        </pc:spChg>
        <pc:spChg chg="del">
          <ac:chgData name="Noy Israeli" userId="8db41d67-cd2d-4313-8575-99e0b043ab06" providerId="ADAL" clId="{B1F00F4E-58B3-4016-8DDD-66FB79EDCB08}" dt="2025-11-05T13:13:30.595" v="153" actId="478"/>
          <ac:spMkLst>
            <pc:docMk/>
            <pc:sldMk cId="2722085262" sldId="889"/>
            <ac:spMk id="7" creationId="{BB3DFF18-5E00-E2C2-D5A3-7F88D87E68B0}"/>
          </ac:spMkLst>
        </pc:spChg>
        <pc:spChg chg="del">
          <ac:chgData name="Noy Israeli" userId="8db41d67-cd2d-4313-8575-99e0b043ab06" providerId="ADAL" clId="{B1F00F4E-58B3-4016-8DDD-66FB79EDCB08}" dt="2025-11-05T13:13:28.603" v="152" actId="478"/>
          <ac:spMkLst>
            <pc:docMk/>
            <pc:sldMk cId="2722085262" sldId="889"/>
            <ac:spMk id="8" creationId="{059A87B0-20F8-E0D2-8C27-480D4A01D1A3}"/>
          </ac:spMkLst>
        </pc:spChg>
        <pc:spChg chg="add del">
          <ac:chgData name="Noy Israeli" userId="8db41d67-cd2d-4313-8575-99e0b043ab06" providerId="ADAL" clId="{B1F00F4E-58B3-4016-8DDD-66FB79EDCB08}" dt="2025-11-05T13:13:41.676" v="158"/>
          <ac:spMkLst>
            <pc:docMk/>
            <pc:sldMk cId="2722085262" sldId="889"/>
            <ac:spMk id="10" creationId="{B2483301-D675-4CC9-ABCA-7FDF009517C7}"/>
          </ac:spMkLst>
        </pc:spChg>
        <pc:spChg chg="add del mod">
          <ac:chgData name="Noy Israeli" userId="8db41d67-cd2d-4313-8575-99e0b043ab06" providerId="ADAL" clId="{B1F00F4E-58B3-4016-8DDD-66FB79EDCB08}" dt="2025-11-05T13:15:57.749" v="206" actId="478"/>
          <ac:spMkLst>
            <pc:docMk/>
            <pc:sldMk cId="2722085262" sldId="889"/>
            <ac:spMk id="11" creationId="{FA2A8F1E-5AC7-4BBE-861A-21B22ADF3267}"/>
          </ac:spMkLst>
        </pc:spChg>
        <pc:spChg chg="add del">
          <ac:chgData name="Noy Israeli" userId="8db41d67-cd2d-4313-8575-99e0b043ab06" providerId="ADAL" clId="{B1F00F4E-58B3-4016-8DDD-66FB79EDCB08}" dt="2025-11-05T13:13:35.375" v="156"/>
          <ac:spMkLst>
            <pc:docMk/>
            <pc:sldMk cId="2722085262" sldId="889"/>
            <ac:spMk id="13" creationId="{010B0B39-8796-4B15-9E49-963E8FEFA380}"/>
          </ac:spMkLst>
        </pc:spChg>
        <pc:spChg chg="add del">
          <ac:chgData name="Noy Israeli" userId="8db41d67-cd2d-4313-8575-99e0b043ab06" providerId="ADAL" clId="{B1F00F4E-58B3-4016-8DDD-66FB79EDCB08}" dt="2025-11-05T13:13:45.045" v="162"/>
          <ac:spMkLst>
            <pc:docMk/>
            <pc:sldMk cId="2722085262" sldId="889"/>
            <ac:spMk id="14" creationId="{E29797A1-CB8A-4100-A56C-2774CB137F34}"/>
          </ac:spMkLst>
        </pc:spChg>
        <pc:spChg chg="add del">
          <ac:chgData name="Noy Israeli" userId="8db41d67-cd2d-4313-8575-99e0b043ab06" providerId="ADAL" clId="{B1F00F4E-58B3-4016-8DDD-66FB79EDCB08}" dt="2025-11-05T13:13:48.255" v="165"/>
          <ac:spMkLst>
            <pc:docMk/>
            <pc:sldMk cId="2722085262" sldId="889"/>
            <ac:spMk id="15" creationId="{31C0241F-EF44-46F5-925A-767E42C0A70A}"/>
          </ac:spMkLst>
        </pc:spChg>
        <pc:spChg chg="add del">
          <ac:chgData name="Noy Israeli" userId="8db41d67-cd2d-4313-8575-99e0b043ab06" providerId="ADAL" clId="{B1F00F4E-58B3-4016-8DDD-66FB79EDCB08}" dt="2025-11-05T13:13:48.255" v="165"/>
          <ac:spMkLst>
            <pc:docMk/>
            <pc:sldMk cId="2722085262" sldId="889"/>
            <ac:spMk id="16" creationId="{912FC9DC-7BAD-457A-84C1-A08AD97C9531}"/>
          </ac:spMkLst>
        </pc:spChg>
        <pc:spChg chg="add del">
          <ac:chgData name="Noy Israeli" userId="8db41d67-cd2d-4313-8575-99e0b043ab06" providerId="ADAL" clId="{B1F00F4E-58B3-4016-8DDD-66FB79EDCB08}" dt="2025-11-05T13:14:03.832" v="169"/>
          <ac:spMkLst>
            <pc:docMk/>
            <pc:sldMk cId="2722085262" sldId="889"/>
            <ac:spMk id="17" creationId="{C909968B-1375-4199-88F8-4855C03F7FA8}"/>
          </ac:spMkLst>
        </pc:spChg>
        <pc:spChg chg="add mod">
          <ac:chgData name="Noy Israeli" userId="8db41d67-cd2d-4313-8575-99e0b043ab06" providerId="ADAL" clId="{B1F00F4E-58B3-4016-8DDD-66FB79EDCB08}" dt="2025-11-05T13:17:48.405" v="224" actId="207"/>
          <ac:spMkLst>
            <pc:docMk/>
            <pc:sldMk cId="2722085262" sldId="889"/>
            <ac:spMk id="18" creationId="{C0A0005E-0C1A-4DE5-839D-C8E833BF538A}"/>
          </ac:spMkLst>
        </pc:spChg>
        <pc:spChg chg="add mod">
          <ac:chgData name="Noy Israeli" userId="8db41d67-cd2d-4313-8575-99e0b043ab06" providerId="ADAL" clId="{B1F00F4E-58B3-4016-8DDD-66FB79EDCB08}" dt="2025-11-05T13:17:48.405" v="224" actId="207"/>
          <ac:spMkLst>
            <pc:docMk/>
            <pc:sldMk cId="2722085262" sldId="889"/>
            <ac:spMk id="19" creationId="{BEA0F2A7-876A-4D81-BF46-097DB736E244}"/>
          </ac:spMkLst>
        </pc:spChg>
        <pc:spChg chg="add mod">
          <ac:chgData name="Noy Israeli" userId="8db41d67-cd2d-4313-8575-99e0b043ab06" providerId="ADAL" clId="{B1F00F4E-58B3-4016-8DDD-66FB79EDCB08}" dt="2025-11-05T13:17:48.405" v="224" actId="207"/>
          <ac:spMkLst>
            <pc:docMk/>
            <pc:sldMk cId="2722085262" sldId="889"/>
            <ac:spMk id="20" creationId="{944DA35D-8D6A-465E-9BC8-818883B7E189}"/>
          </ac:spMkLst>
        </pc:spChg>
        <pc:spChg chg="add mod">
          <ac:chgData name="Noy Israeli" userId="8db41d67-cd2d-4313-8575-99e0b043ab06" providerId="ADAL" clId="{B1F00F4E-58B3-4016-8DDD-66FB79EDCB08}" dt="2025-11-05T13:17:48.405" v="224" actId="207"/>
          <ac:spMkLst>
            <pc:docMk/>
            <pc:sldMk cId="2722085262" sldId="889"/>
            <ac:spMk id="21" creationId="{32D8CF3B-2E9D-4026-B484-6855AF0B7CAB}"/>
          </ac:spMkLst>
        </pc:spChg>
        <pc:picChg chg="mod">
          <ac:chgData name="Noy Israeli" userId="8db41d67-cd2d-4313-8575-99e0b043ab06" providerId="ADAL" clId="{B1F00F4E-58B3-4016-8DDD-66FB79EDCB08}" dt="2025-11-05T13:15:41.859" v="200" actId="1076"/>
          <ac:picMkLst>
            <pc:docMk/>
            <pc:sldMk cId="2722085262" sldId="889"/>
            <ac:picMk id="12" creationId="{FDDCB6CC-8B23-34A9-42F7-17AB5F7DDEED}"/>
          </ac:picMkLst>
        </pc:picChg>
        <pc:picChg chg="add del mod">
          <ac:chgData name="Noy Israeli" userId="8db41d67-cd2d-4313-8575-99e0b043ab06" providerId="ADAL" clId="{B1F00F4E-58B3-4016-8DDD-66FB79EDCB08}" dt="2025-11-05T13:20:19.810" v="235" actId="478"/>
          <ac:picMkLst>
            <pc:docMk/>
            <pc:sldMk cId="2722085262" sldId="889"/>
            <ac:picMk id="23" creationId="{58A4818D-4C1A-4FCB-A335-1B10E2B223E8}"/>
          </ac:picMkLst>
        </pc:picChg>
        <pc:picChg chg="add mod">
          <ac:chgData name="Noy Israeli" userId="8db41d67-cd2d-4313-8575-99e0b043ab06" providerId="ADAL" clId="{B1F00F4E-58B3-4016-8DDD-66FB79EDCB08}" dt="2025-11-05T13:20:39.212" v="239" actId="1076"/>
          <ac:picMkLst>
            <pc:docMk/>
            <pc:sldMk cId="2722085262" sldId="889"/>
            <ac:picMk id="25" creationId="{0449E258-5A37-4E6C-9BC5-654CCF9D81F3}"/>
          </ac:picMkLst>
        </pc:picChg>
      </pc:sldChg>
      <pc:sldChg chg="addSp delSp modSp modNotesTx">
        <pc:chgData name="Noy Israeli" userId="8db41d67-cd2d-4313-8575-99e0b043ab06" providerId="ADAL" clId="{B1F00F4E-58B3-4016-8DDD-66FB79EDCB08}" dt="2025-11-05T13:33:52.406" v="626" actId="20577"/>
        <pc:sldMkLst>
          <pc:docMk/>
          <pc:sldMk cId="3705754888" sldId="890"/>
        </pc:sldMkLst>
        <pc:spChg chg="mod">
          <ac:chgData name="Noy Israeli" userId="8db41d67-cd2d-4313-8575-99e0b043ab06" providerId="ADAL" clId="{B1F00F4E-58B3-4016-8DDD-66FB79EDCB08}" dt="2025-11-05T13:22:34.153" v="269" actId="14100"/>
          <ac:spMkLst>
            <pc:docMk/>
            <pc:sldMk cId="3705754888" sldId="890"/>
            <ac:spMk id="2" creationId="{9ED1EAAE-25A3-EA38-3025-E65725DF28A1}"/>
          </ac:spMkLst>
        </pc:spChg>
        <pc:spChg chg="add del">
          <ac:chgData name="Noy Israeli" userId="8db41d67-cd2d-4313-8575-99e0b043ab06" providerId="ADAL" clId="{B1F00F4E-58B3-4016-8DDD-66FB79EDCB08}" dt="2025-11-05T13:23:00.908" v="281"/>
          <ac:spMkLst>
            <pc:docMk/>
            <pc:sldMk cId="3705754888" sldId="890"/>
            <ac:spMk id="3" creationId="{9CCC3465-DACD-4720-9EE2-CF2C0F45DD41}"/>
          </ac:spMkLst>
        </pc:spChg>
        <pc:spChg chg="add mod">
          <ac:chgData name="Noy Israeli" userId="8db41d67-cd2d-4313-8575-99e0b043ab06" providerId="ADAL" clId="{B1F00F4E-58B3-4016-8DDD-66FB79EDCB08}" dt="2025-11-05T13:31:59.040" v="592" actId="1035"/>
          <ac:spMkLst>
            <pc:docMk/>
            <pc:sldMk cId="3705754888" sldId="890"/>
            <ac:spMk id="4" creationId="{9D34C4B1-6392-4D4B-9F32-2FE28F938EBA}"/>
          </ac:spMkLst>
        </pc:spChg>
        <pc:spChg chg="mod">
          <ac:chgData name="Noy Israeli" userId="8db41d67-cd2d-4313-8575-99e0b043ab06" providerId="ADAL" clId="{B1F00F4E-58B3-4016-8DDD-66FB79EDCB08}" dt="2025-11-05T13:28:19.730" v="476" actId="20577"/>
          <ac:spMkLst>
            <pc:docMk/>
            <pc:sldMk cId="3705754888" sldId="890"/>
            <ac:spMk id="9" creationId="{EF149918-0861-E433-9BF8-279BCBD5EF14}"/>
          </ac:spMkLst>
        </pc:spChg>
        <pc:spChg chg="del">
          <ac:chgData name="Noy Israeli" userId="8db41d67-cd2d-4313-8575-99e0b043ab06" providerId="ADAL" clId="{B1F00F4E-58B3-4016-8DDD-66FB79EDCB08}" dt="2025-11-05T13:22:43.709" v="276" actId="478"/>
          <ac:spMkLst>
            <pc:docMk/>
            <pc:sldMk cId="3705754888" sldId="890"/>
            <ac:spMk id="10" creationId="{D5F1ED7C-092F-5167-702E-1EF03CEEF4CE}"/>
          </ac:spMkLst>
        </pc:spChg>
        <pc:spChg chg="del">
          <ac:chgData name="Noy Israeli" userId="8db41d67-cd2d-4313-8575-99e0b043ab06" providerId="ADAL" clId="{B1F00F4E-58B3-4016-8DDD-66FB79EDCB08}" dt="2025-11-05T13:22:48.197" v="279" actId="478"/>
          <ac:spMkLst>
            <pc:docMk/>
            <pc:sldMk cId="3705754888" sldId="890"/>
            <ac:spMk id="11" creationId="{80486B51-FBAA-7708-3F89-6596FA905D8C}"/>
          </ac:spMkLst>
        </pc:spChg>
        <pc:spChg chg="add mod">
          <ac:chgData name="Noy Israeli" userId="8db41d67-cd2d-4313-8575-99e0b043ab06" providerId="ADAL" clId="{B1F00F4E-58B3-4016-8DDD-66FB79EDCB08}" dt="2025-11-05T13:31:59.040" v="592" actId="1035"/>
          <ac:spMkLst>
            <pc:docMk/>
            <pc:sldMk cId="3705754888" sldId="890"/>
            <ac:spMk id="13" creationId="{A1046114-B36F-4C2C-BE85-919EBF6B2936}"/>
          </ac:spMkLst>
        </pc:spChg>
        <pc:spChg chg="add mod">
          <ac:chgData name="Noy Israeli" userId="8db41d67-cd2d-4313-8575-99e0b043ab06" providerId="ADAL" clId="{B1F00F4E-58B3-4016-8DDD-66FB79EDCB08}" dt="2025-11-05T13:31:59.040" v="592" actId="1035"/>
          <ac:spMkLst>
            <pc:docMk/>
            <pc:sldMk cId="3705754888" sldId="890"/>
            <ac:spMk id="15" creationId="{0D996462-E5C2-4909-9D58-9772225C35C8}"/>
          </ac:spMkLst>
        </pc:spChg>
        <pc:spChg chg="add mod">
          <ac:chgData name="Noy Israeli" userId="8db41d67-cd2d-4313-8575-99e0b043ab06" providerId="ADAL" clId="{B1F00F4E-58B3-4016-8DDD-66FB79EDCB08}" dt="2025-11-05T13:31:59.040" v="592" actId="1035"/>
          <ac:spMkLst>
            <pc:docMk/>
            <pc:sldMk cId="3705754888" sldId="890"/>
            <ac:spMk id="17" creationId="{496F9FDE-0D95-4B37-B7A4-01E9370344A3}"/>
          </ac:spMkLst>
        </pc:spChg>
        <pc:spChg chg="add mod">
          <ac:chgData name="Noy Israeli" userId="8db41d67-cd2d-4313-8575-99e0b043ab06" providerId="ADAL" clId="{B1F00F4E-58B3-4016-8DDD-66FB79EDCB08}" dt="2025-11-05T13:31:59.040" v="592" actId="1035"/>
          <ac:spMkLst>
            <pc:docMk/>
            <pc:sldMk cId="3705754888" sldId="890"/>
            <ac:spMk id="18" creationId="{5B12BF17-1DDD-4111-809C-C9C2ABA32769}"/>
          </ac:spMkLst>
        </pc:spChg>
        <pc:spChg chg="add mod">
          <ac:chgData name="Noy Israeli" userId="8db41d67-cd2d-4313-8575-99e0b043ab06" providerId="ADAL" clId="{B1F00F4E-58B3-4016-8DDD-66FB79EDCB08}" dt="2025-11-05T13:31:59.040" v="592" actId="1035"/>
          <ac:spMkLst>
            <pc:docMk/>
            <pc:sldMk cId="3705754888" sldId="890"/>
            <ac:spMk id="20" creationId="{F072D4EC-3E19-419A-99BA-82D682F0E934}"/>
          </ac:spMkLst>
        </pc:spChg>
        <pc:spChg chg="add mod">
          <ac:chgData name="Noy Israeli" userId="8db41d67-cd2d-4313-8575-99e0b043ab06" providerId="ADAL" clId="{B1F00F4E-58B3-4016-8DDD-66FB79EDCB08}" dt="2025-11-05T13:31:59.040" v="592" actId="1035"/>
          <ac:spMkLst>
            <pc:docMk/>
            <pc:sldMk cId="3705754888" sldId="890"/>
            <ac:spMk id="21" creationId="{BC00E090-400E-46ED-B231-5CB1CC88B6A1}"/>
          </ac:spMkLst>
        </pc:spChg>
        <pc:spChg chg="add mod">
          <ac:chgData name="Noy Israeli" userId="8db41d67-cd2d-4313-8575-99e0b043ab06" providerId="ADAL" clId="{B1F00F4E-58B3-4016-8DDD-66FB79EDCB08}" dt="2025-11-05T13:31:59.040" v="592" actId="1035"/>
          <ac:spMkLst>
            <pc:docMk/>
            <pc:sldMk cId="3705754888" sldId="890"/>
            <ac:spMk id="22" creationId="{00155DEF-F78E-4C88-9949-AD027F25FE8E}"/>
          </ac:spMkLst>
        </pc:spChg>
        <pc:picChg chg="add del mod">
          <ac:chgData name="Noy Israeli" userId="8db41d67-cd2d-4313-8575-99e0b043ab06" providerId="ADAL" clId="{B1F00F4E-58B3-4016-8DDD-66FB79EDCB08}" dt="2025-11-05T13:28:05.327" v="468" actId="1076"/>
          <ac:picMkLst>
            <pc:docMk/>
            <pc:sldMk cId="3705754888" sldId="890"/>
            <ac:picMk id="12" creationId="{F3A33E77-0C36-5230-8131-E432115C38B4}"/>
          </ac:picMkLst>
        </pc:picChg>
        <pc:picChg chg="del">
          <ac:chgData name="Noy Israeli" userId="8db41d67-cd2d-4313-8575-99e0b043ab06" providerId="ADAL" clId="{B1F00F4E-58B3-4016-8DDD-66FB79EDCB08}" dt="2025-11-05T13:22:42.564" v="275" actId="478"/>
          <ac:picMkLst>
            <pc:docMk/>
            <pc:sldMk cId="3705754888" sldId="890"/>
            <ac:picMk id="14" creationId="{F0DCC6E0-E3EE-319D-A7A1-59792DB0621C}"/>
          </ac:picMkLst>
        </pc:picChg>
        <pc:picChg chg="del mod">
          <ac:chgData name="Noy Israeli" userId="8db41d67-cd2d-4313-8575-99e0b043ab06" providerId="ADAL" clId="{B1F00F4E-58B3-4016-8DDD-66FB79EDCB08}" dt="2025-11-05T13:22:41.811" v="274" actId="478"/>
          <ac:picMkLst>
            <pc:docMk/>
            <pc:sldMk cId="3705754888" sldId="890"/>
            <ac:picMk id="16" creationId="{11704E55-B7F3-10BF-1808-0F57069551BC}"/>
          </ac:picMkLst>
        </pc:picChg>
        <pc:picChg chg="del mod">
          <ac:chgData name="Noy Israeli" userId="8db41d67-cd2d-4313-8575-99e0b043ab06" providerId="ADAL" clId="{B1F00F4E-58B3-4016-8DDD-66FB79EDCB08}" dt="2025-11-05T13:22:41.034" v="272" actId="478"/>
          <ac:picMkLst>
            <pc:docMk/>
            <pc:sldMk cId="3705754888" sldId="890"/>
            <ac:picMk id="19" creationId="{7E162074-54ED-2BBE-E9FE-6BA85DED8A0B}"/>
          </ac:picMkLst>
        </pc:picChg>
        <pc:picChg chg="del">
          <ac:chgData name="Noy Israeli" userId="8db41d67-cd2d-4313-8575-99e0b043ab06" providerId="ADAL" clId="{B1F00F4E-58B3-4016-8DDD-66FB79EDCB08}" dt="2025-11-05T13:22:40.131" v="270" actId="478"/>
          <ac:picMkLst>
            <pc:docMk/>
            <pc:sldMk cId="3705754888" sldId="890"/>
            <ac:picMk id="24" creationId="{D75C5FCB-99ED-CC19-BB22-DE4D040DAC41}"/>
          </ac:picMkLst>
        </pc:picChg>
      </pc:sldChg>
      <pc:sldChg chg="del">
        <pc:chgData name="Noy Israeli" userId="8db41d67-cd2d-4313-8575-99e0b043ab06" providerId="ADAL" clId="{B1F00F4E-58B3-4016-8DDD-66FB79EDCB08}" dt="2025-11-05T13:33:56.795" v="627" actId="2696"/>
        <pc:sldMkLst>
          <pc:docMk/>
          <pc:sldMk cId="2833025290" sldId="891"/>
        </pc:sldMkLst>
      </pc:sldChg>
      <pc:sldChg chg="addSp delSp modSp add ord modNotesTx">
        <pc:chgData name="Noy Israeli" userId="8db41d67-cd2d-4313-8575-99e0b043ab06" providerId="ADAL" clId="{B1F00F4E-58B3-4016-8DDD-66FB79EDCB08}" dt="2025-11-05T14:00:08.019" v="1211"/>
        <pc:sldMkLst>
          <pc:docMk/>
          <pc:sldMk cId="3381485481" sldId="891"/>
        </pc:sldMkLst>
        <pc:spChg chg="mod">
          <ac:chgData name="Noy Israeli" userId="8db41d67-cd2d-4313-8575-99e0b043ab06" providerId="ADAL" clId="{B1F00F4E-58B3-4016-8DDD-66FB79EDCB08}" dt="2025-11-05T13:41:01.850" v="961" actId="313"/>
          <ac:spMkLst>
            <pc:docMk/>
            <pc:sldMk cId="3381485481" sldId="891"/>
            <ac:spMk id="2" creationId="{9ED1EAAE-25A3-EA38-3025-E65725DF28A1}"/>
          </ac:spMkLst>
        </pc:spChg>
        <pc:spChg chg="add del">
          <ac:chgData name="Noy Israeli" userId="8db41d67-cd2d-4313-8575-99e0b043ab06" providerId="ADAL" clId="{B1F00F4E-58B3-4016-8DDD-66FB79EDCB08}" dt="2025-11-05T13:38:05.443" v="761"/>
          <ac:spMkLst>
            <pc:docMk/>
            <pc:sldMk cId="3381485481" sldId="891"/>
            <ac:spMk id="3" creationId="{96F3083D-701F-434A-9D23-053A16F1F97B}"/>
          </ac:spMkLst>
        </pc:spChg>
        <pc:spChg chg="del">
          <ac:chgData name="Noy Israeli" userId="8db41d67-cd2d-4313-8575-99e0b043ab06" providerId="ADAL" clId="{B1F00F4E-58B3-4016-8DDD-66FB79EDCB08}" dt="2025-11-05T13:35:14.027" v="707" actId="478"/>
          <ac:spMkLst>
            <pc:docMk/>
            <pc:sldMk cId="3381485481" sldId="891"/>
            <ac:spMk id="4" creationId="{9D34C4B1-6392-4D4B-9F32-2FE28F938EBA}"/>
          </ac:spMkLst>
        </pc:spChg>
        <pc:spChg chg="del">
          <ac:chgData name="Noy Israeli" userId="8db41d67-cd2d-4313-8575-99e0b043ab06" providerId="ADAL" clId="{B1F00F4E-58B3-4016-8DDD-66FB79EDCB08}" dt="2025-11-05T13:35:14.027" v="707" actId="478"/>
          <ac:spMkLst>
            <pc:docMk/>
            <pc:sldMk cId="3381485481" sldId="891"/>
            <ac:spMk id="9" creationId="{EF149918-0861-E433-9BF8-279BCBD5EF14}"/>
          </ac:spMkLst>
        </pc:spChg>
        <pc:spChg chg="del">
          <ac:chgData name="Noy Israeli" userId="8db41d67-cd2d-4313-8575-99e0b043ab06" providerId="ADAL" clId="{B1F00F4E-58B3-4016-8DDD-66FB79EDCB08}" dt="2025-11-05T13:35:14.027" v="707" actId="478"/>
          <ac:spMkLst>
            <pc:docMk/>
            <pc:sldMk cId="3381485481" sldId="891"/>
            <ac:spMk id="13" creationId="{A1046114-B36F-4C2C-BE85-919EBF6B2936}"/>
          </ac:spMkLst>
        </pc:spChg>
        <pc:spChg chg="add mod">
          <ac:chgData name="Noy Israeli" userId="8db41d67-cd2d-4313-8575-99e0b043ab06" providerId="ADAL" clId="{B1F00F4E-58B3-4016-8DDD-66FB79EDCB08}" dt="2025-11-05T13:40:59.571" v="960" actId="1076"/>
          <ac:spMkLst>
            <pc:docMk/>
            <pc:sldMk cId="3381485481" sldId="891"/>
            <ac:spMk id="14" creationId="{40ADD1BD-F1FF-406A-80A1-B34CD8ACDD6E}"/>
          </ac:spMkLst>
        </pc:spChg>
        <pc:spChg chg="del">
          <ac:chgData name="Noy Israeli" userId="8db41d67-cd2d-4313-8575-99e0b043ab06" providerId="ADAL" clId="{B1F00F4E-58B3-4016-8DDD-66FB79EDCB08}" dt="2025-11-05T13:35:14.027" v="707" actId="478"/>
          <ac:spMkLst>
            <pc:docMk/>
            <pc:sldMk cId="3381485481" sldId="891"/>
            <ac:spMk id="15" creationId="{0D996462-E5C2-4909-9D58-9772225C35C8}"/>
          </ac:spMkLst>
        </pc:spChg>
        <pc:spChg chg="add del mod">
          <ac:chgData name="Noy Israeli" userId="8db41d67-cd2d-4313-8575-99e0b043ab06" providerId="ADAL" clId="{B1F00F4E-58B3-4016-8DDD-66FB79EDCB08}" dt="2025-11-05T13:37:44.236" v="758" actId="478"/>
          <ac:spMkLst>
            <pc:docMk/>
            <pc:sldMk cId="3381485481" sldId="891"/>
            <ac:spMk id="16" creationId="{0B2D576F-B4CD-4696-857C-16FFB0E8B9D3}"/>
          </ac:spMkLst>
        </pc:spChg>
        <pc:spChg chg="del">
          <ac:chgData name="Noy Israeli" userId="8db41d67-cd2d-4313-8575-99e0b043ab06" providerId="ADAL" clId="{B1F00F4E-58B3-4016-8DDD-66FB79EDCB08}" dt="2025-11-05T13:35:14.027" v="707" actId="478"/>
          <ac:spMkLst>
            <pc:docMk/>
            <pc:sldMk cId="3381485481" sldId="891"/>
            <ac:spMk id="17" creationId="{496F9FDE-0D95-4B37-B7A4-01E9370344A3}"/>
          </ac:spMkLst>
        </pc:spChg>
        <pc:spChg chg="del">
          <ac:chgData name="Noy Israeli" userId="8db41d67-cd2d-4313-8575-99e0b043ab06" providerId="ADAL" clId="{B1F00F4E-58B3-4016-8DDD-66FB79EDCB08}" dt="2025-11-05T13:35:14.027" v="707" actId="478"/>
          <ac:spMkLst>
            <pc:docMk/>
            <pc:sldMk cId="3381485481" sldId="891"/>
            <ac:spMk id="18" creationId="{5B12BF17-1DDD-4111-809C-C9C2ABA32769}"/>
          </ac:spMkLst>
        </pc:spChg>
        <pc:spChg chg="del">
          <ac:chgData name="Noy Israeli" userId="8db41d67-cd2d-4313-8575-99e0b043ab06" providerId="ADAL" clId="{B1F00F4E-58B3-4016-8DDD-66FB79EDCB08}" dt="2025-11-05T13:35:14.027" v="707" actId="478"/>
          <ac:spMkLst>
            <pc:docMk/>
            <pc:sldMk cId="3381485481" sldId="891"/>
            <ac:spMk id="20" creationId="{F072D4EC-3E19-419A-99BA-82D682F0E934}"/>
          </ac:spMkLst>
        </pc:spChg>
        <pc:spChg chg="del">
          <ac:chgData name="Noy Israeli" userId="8db41d67-cd2d-4313-8575-99e0b043ab06" providerId="ADAL" clId="{B1F00F4E-58B3-4016-8DDD-66FB79EDCB08}" dt="2025-11-05T13:35:14.027" v="707" actId="478"/>
          <ac:spMkLst>
            <pc:docMk/>
            <pc:sldMk cId="3381485481" sldId="891"/>
            <ac:spMk id="21" creationId="{BC00E090-400E-46ED-B231-5CB1CC88B6A1}"/>
          </ac:spMkLst>
        </pc:spChg>
        <pc:spChg chg="del">
          <ac:chgData name="Noy Israeli" userId="8db41d67-cd2d-4313-8575-99e0b043ab06" providerId="ADAL" clId="{B1F00F4E-58B3-4016-8DDD-66FB79EDCB08}" dt="2025-11-05T13:35:14.027" v="707" actId="478"/>
          <ac:spMkLst>
            <pc:docMk/>
            <pc:sldMk cId="3381485481" sldId="891"/>
            <ac:spMk id="22" creationId="{00155DEF-F78E-4C88-9949-AD027F25FE8E}"/>
          </ac:spMkLst>
        </pc:spChg>
        <pc:spChg chg="add mod">
          <ac:chgData name="Noy Israeli" userId="8db41d67-cd2d-4313-8575-99e0b043ab06" providerId="ADAL" clId="{B1F00F4E-58B3-4016-8DDD-66FB79EDCB08}" dt="2025-11-05T13:40:59.571" v="960" actId="1076"/>
          <ac:spMkLst>
            <pc:docMk/>
            <pc:sldMk cId="3381485481" sldId="891"/>
            <ac:spMk id="23" creationId="{B11CC41E-81A6-4129-8E37-83F2A9C97F19}"/>
          </ac:spMkLst>
        </pc:spChg>
        <pc:spChg chg="add mod">
          <ac:chgData name="Noy Israeli" userId="8db41d67-cd2d-4313-8575-99e0b043ab06" providerId="ADAL" clId="{B1F00F4E-58B3-4016-8DDD-66FB79EDCB08}" dt="2025-11-05T13:40:59.571" v="960" actId="1076"/>
          <ac:spMkLst>
            <pc:docMk/>
            <pc:sldMk cId="3381485481" sldId="891"/>
            <ac:spMk id="24" creationId="{54F012FF-D37A-404A-B199-75BBE9F13075}"/>
          </ac:spMkLst>
        </pc:spChg>
        <pc:picChg chg="add mod">
          <ac:chgData name="Noy Israeli" userId="8db41d67-cd2d-4313-8575-99e0b043ab06" providerId="ADAL" clId="{B1F00F4E-58B3-4016-8DDD-66FB79EDCB08}" dt="2025-11-05T13:40:59.571" v="960" actId="1076"/>
          <ac:picMkLst>
            <pc:docMk/>
            <pc:sldMk cId="3381485481" sldId="891"/>
            <ac:picMk id="19" creationId="{95B4AE47-3AFD-4C94-B422-C0878D0E47DD}"/>
          </ac:picMkLst>
        </pc:picChg>
      </pc:sldChg>
      <pc:sldChg chg="add del">
        <pc:chgData name="Noy Israeli" userId="8db41d67-cd2d-4313-8575-99e0b043ab06" providerId="ADAL" clId="{B1F00F4E-58B3-4016-8DDD-66FB79EDCB08}" dt="2025-11-05T13:49:22.476" v="979" actId="2696"/>
        <pc:sldMkLst>
          <pc:docMk/>
          <pc:sldMk cId="937940159" sldId="892"/>
        </pc:sldMkLst>
      </pc:sldChg>
      <pc:sldChg chg="del">
        <pc:chgData name="Noy Israeli" userId="8db41d67-cd2d-4313-8575-99e0b043ab06" providerId="ADAL" clId="{B1F00F4E-58B3-4016-8DDD-66FB79EDCB08}" dt="2025-11-05T13:33:57.220" v="628" actId="2696"/>
        <pc:sldMkLst>
          <pc:docMk/>
          <pc:sldMk cId="982574479" sldId="892"/>
        </pc:sldMkLst>
      </pc:sldChg>
      <pc:sldChg chg="del">
        <pc:chgData name="Noy Israeli" userId="8db41d67-cd2d-4313-8575-99e0b043ab06" providerId="ADAL" clId="{B1F00F4E-58B3-4016-8DDD-66FB79EDCB08}" dt="2025-11-05T13:33:57.533" v="629" actId="2696"/>
        <pc:sldMkLst>
          <pc:docMk/>
          <pc:sldMk cId="4022262182" sldId="893"/>
        </pc:sldMkLst>
      </pc:sldChg>
      <pc:sldChg chg="del">
        <pc:chgData name="Noy Israeli" userId="8db41d67-cd2d-4313-8575-99e0b043ab06" providerId="ADAL" clId="{B1F00F4E-58B3-4016-8DDD-66FB79EDCB08}" dt="2025-11-05T13:33:58.046" v="631" actId="2696"/>
        <pc:sldMkLst>
          <pc:docMk/>
          <pc:sldMk cId="3495912171" sldId="896"/>
        </pc:sldMkLst>
      </pc:sldChg>
      <pc:sldChg chg="del">
        <pc:chgData name="Noy Israeli" userId="8db41d67-cd2d-4313-8575-99e0b043ab06" providerId="ADAL" clId="{B1F00F4E-58B3-4016-8DDD-66FB79EDCB08}" dt="2025-11-05T13:33:58.295" v="632" actId="2696"/>
        <pc:sldMkLst>
          <pc:docMk/>
          <pc:sldMk cId="94115832" sldId="899"/>
        </pc:sldMkLst>
      </pc:sldChg>
      <pc:sldChg chg="del">
        <pc:chgData name="Noy Israeli" userId="8db41d67-cd2d-4313-8575-99e0b043ab06" providerId="ADAL" clId="{B1F00F4E-58B3-4016-8DDD-66FB79EDCB08}" dt="2025-11-05T13:33:58.628" v="633" actId="2696"/>
        <pc:sldMkLst>
          <pc:docMk/>
          <pc:sldMk cId="3684661980" sldId="903"/>
        </pc:sldMkLst>
      </pc:sldChg>
      <pc:sldChg chg="del">
        <pc:chgData name="Noy Israeli" userId="8db41d67-cd2d-4313-8575-99e0b043ab06" providerId="ADAL" clId="{B1F00F4E-58B3-4016-8DDD-66FB79EDCB08}" dt="2025-11-05T13:33:58.894" v="634" actId="2696"/>
        <pc:sldMkLst>
          <pc:docMk/>
          <pc:sldMk cId="2721507968" sldId="904"/>
        </pc:sldMkLst>
      </pc:sldChg>
      <pc:sldChg chg="del">
        <pc:chgData name="Noy Israeli" userId="8db41d67-cd2d-4313-8575-99e0b043ab06" providerId="ADAL" clId="{B1F00F4E-58B3-4016-8DDD-66FB79EDCB08}" dt="2025-11-05T13:33:59.399" v="635" actId="2696"/>
        <pc:sldMkLst>
          <pc:docMk/>
          <pc:sldMk cId="2716647692" sldId="905"/>
        </pc:sldMkLst>
      </pc:sldChg>
      <pc:sldChg chg="addSp delSp modSp add del modNotesTx">
        <pc:chgData name="Noy Israeli" userId="8db41d67-cd2d-4313-8575-99e0b043ab06" providerId="ADAL" clId="{B1F00F4E-58B3-4016-8DDD-66FB79EDCB08}" dt="2025-11-05T14:00:23.178" v="1213" actId="313"/>
        <pc:sldMkLst>
          <pc:docMk/>
          <pc:sldMk cId="3260452267" sldId="906"/>
        </pc:sldMkLst>
        <pc:spChg chg="mod">
          <ac:chgData name="Noy Israeli" userId="8db41d67-cd2d-4313-8575-99e0b043ab06" providerId="ADAL" clId="{B1F00F4E-58B3-4016-8DDD-66FB79EDCB08}" dt="2025-11-05T13:52:12.552" v="1028" actId="14100"/>
          <ac:spMkLst>
            <pc:docMk/>
            <pc:sldMk cId="3260452267" sldId="906"/>
            <ac:spMk id="2" creationId="{0EE9EBC7-69CE-2BBC-28D8-00BF1597A2BC}"/>
          </ac:spMkLst>
        </pc:spChg>
        <pc:spChg chg="add mod">
          <ac:chgData name="Noy Israeli" userId="8db41d67-cd2d-4313-8575-99e0b043ab06" providerId="ADAL" clId="{B1F00F4E-58B3-4016-8DDD-66FB79EDCB08}" dt="2025-11-05T13:58:58.760" v="1192" actId="1035"/>
          <ac:spMkLst>
            <pc:docMk/>
            <pc:sldMk cId="3260452267" sldId="906"/>
            <ac:spMk id="3" creationId="{DC792AAC-B374-4628-A1C0-956F479B30A6}"/>
          </ac:spMkLst>
        </pc:spChg>
        <pc:spChg chg="del mod">
          <ac:chgData name="Noy Israeli" userId="8db41d67-cd2d-4313-8575-99e0b043ab06" providerId="ADAL" clId="{B1F00F4E-58B3-4016-8DDD-66FB79EDCB08}" dt="2025-11-05T13:52:19.089" v="1031" actId="478"/>
          <ac:spMkLst>
            <pc:docMk/>
            <pc:sldMk cId="3260452267" sldId="906"/>
            <ac:spMk id="4" creationId="{E08FF663-2315-EFD7-5613-B7F1CD08C71F}"/>
          </ac:spMkLst>
        </pc:spChg>
        <pc:spChg chg="add mod">
          <ac:chgData name="Noy Israeli" userId="8db41d67-cd2d-4313-8575-99e0b043ab06" providerId="ADAL" clId="{B1F00F4E-58B3-4016-8DDD-66FB79EDCB08}" dt="2025-11-05T13:59:04.282" v="1194" actId="1036"/>
          <ac:spMkLst>
            <pc:docMk/>
            <pc:sldMk cId="3260452267" sldId="906"/>
            <ac:spMk id="5" creationId="{D42EFE5E-2CA0-4966-A8AD-8D5A3AC7B82D}"/>
          </ac:spMkLst>
        </pc:spChg>
        <pc:spChg chg="del">
          <ac:chgData name="Noy Israeli" userId="8db41d67-cd2d-4313-8575-99e0b043ab06" providerId="ADAL" clId="{B1F00F4E-58B3-4016-8DDD-66FB79EDCB08}" dt="2025-11-05T13:52:20.880" v="1032" actId="478"/>
          <ac:spMkLst>
            <pc:docMk/>
            <pc:sldMk cId="3260452267" sldId="906"/>
            <ac:spMk id="6" creationId="{CAC31C60-1FE0-BA56-28A6-6F62F49AD29C}"/>
          </ac:spMkLst>
        </pc:spChg>
        <pc:spChg chg="del">
          <ac:chgData name="Noy Israeli" userId="8db41d67-cd2d-4313-8575-99e0b043ab06" providerId="ADAL" clId="{B1F00F4E-58B3-4016-8DDD-66FB79EDCB08}" dt="2025-11-05T13:52:22.307" v="1033" actId="478"/>
          <ac:spMkLst>
            <pc:docMk/>
            <pc:sldMk cId="3260452267" sldId="906"/>
            <ac:spMk id="7" creationId="{019896D9-8747-F498-A01A-2B9A562F1039}"/>
          </ac:spMkLst>
        </pc:spChg>
        <pc:spChg chg="del">
          <ac:chgData name="Noy Israeli" userId="8db41d67-cd2d-4313-8575-99e0b043ab06" providerId="ADAL" clId="{B1F00F4E-58B3-4016-8DDD-66FB79EDCB08}" dt="2025-11-05T13:52:28.007" v="1037" actId="478"/>
          <ac:spMkLst>
            <pc:docMk/>
            <pc:sldMk cId="3260452267" sldId="906"/>
            <ac:spMk id="8" creationId="{078AA6C1-9D57-AFBC-912A-637E9FE8C471}"/>
          </ac:spMkLst>
        </pc:spChg>
        <pc:spChg chg="del">
          <ac:chgData name="Noy Israeli" userId="8db41d67-cd2d-4313-8575-99e0b043ab06" providerId="ADAL" clId="{B1F00F4E-58B3-4016-8DDD-66FB79EDCB08}" dt="2025-11-05T13:52:14.884" v="1029" actId="478"/>
          <ac:spMkLst>
            <pc:docMk/>
            <pc:sldMk cId="3260452267" sldId="906"/>
            <ac:spMk id="9" creationId="{1EE07DFF-D5BD-F684-9D3C-9BCEE00AD1B6}"/>
          </ac:spMkLst>
        </pc:spChg>
        <pc:spChg chg="del">
          <ac:chgData name="Noy Israeli" userId="8db41d67-cd2d-4313-8575-99e0b043ab06" providerId="ADAL" clId="{B1F00F4E-58B3-4016-8DDD-66FB79EDCB08}" dt="2025-11-05T13:52:24.822" v="1035" actId="478"/>
          <ac:spMkLst>
            <pc:docMk/>
            <pc:sldMk cId="3260452267" sldId="906"/>
            <ac:spMk id="10" creationId="{1FE3F57D-74AE-FC54-8C0F-A54DEC4DEF27}"/>
          </ac:spMkLst>
        </pc:spChg>
        <pc:spChg chg="del">
          <ac:chgData name="Noy Israeli" userId="8db41d67-cd2d-4313-8575-99e0b043ab06" providerId="ADAL" clId="{B1F00F4E-58B3-4016-8DDD-66FB79EDCB08}" dt="2025-11-05T13:52:23.618" v="1034" actId="478"/>
          <ac:spMkLst>
            <pc:docMk/>
            <pc:sldMk cId="3260452267" sldId="906"/>
            <ac:spMk id="11" creationId="{51F59C03-5D42-426D-92C8-8BF99190F4D7}"/>
          </ac:spMkLst>
        </pc:spChg>
        <pc:spChg chg="del">
          <ac:chgData name="Noy Israeli" userId="8db41d67-cd2d-4313-8575-99e0b043ab06" providerId="ADAL" clId="{B1F00F4E-58B3-4016-8DDD-66FB79EDCB08}" dt="2025-11-05T13:52:26.528" v="1036" actId="478"/>
          <ac:spMkLst>
            <pc:docMk/>
            <pc:sldMk cId="3260452267" sldId="906"/>
            <ac:spMk id="13" creationId="{16EA4CF8-1489-D970-3E1A-2663DE975C8D}"/>
          </ac:spMkLst>
        </pc:spChg>
        <pc:spChg chg="add mod">
          <ac:chgData name="Noy Israeli" userId="8db41d67-cd2d-4313-8575-99e0b043ab06" providerId="ADAL" clId="{B1F00F4E-58B3-4016-8DDD-66FB79EDCB08}" dt="2025-11-05T13:58:58.760" v="1192" actId="1035"/>
          <ac:spMkLst>
            <pc:docMk/>
            <pc:sldMk cId="3260452267" sldId="906"/>
            <ac:spMk id="15" creationId="{415427AC-EB2D-42E6-A172-6C9C0E1CBDE6}"/>
          </ac:spMkLst>
        </pc:spChg>
        <pc:spChg chg="add mod">
          <ac:chgData name="Noy Israeli" userId="8db41d67-cd2d-4313-8575-99e0b043ab06" providerId="ADAL" clId="{B1F00F4E-58B3-4016-8DDD-66FB79EDCB08}" dt="2025-11-05T13:59:04.282" v="1194" actId="1036"/>
          <ac:spMkLst>
            <pc:docMk/>
            <pc:sldMk cId="3260452267" sldId="906"/>
            <ac:spMk id="16" creationId="{E1A56B0D-D289-4613-9C7F-1284FABA0442}"/>
          </ac:spMkLst>
        </pc:spChg>
        <pc:spChg chg="add mod">
          <ac:chgData name="Noy Israeli" userId="8db41d67-cd2d-4313-8575-99e0b043ab06" providerId="ADAL" clId="{B1F00F4E-58B3-4016-8DDD-66FB79EDCB08}" dt="2025-11-05T13:59:04.282" v="1194" actId="1036"/>
          <ac:spMkLst>
            <pc:docMk/>
            <pc:sldMk cId="3260452267" sldId="906"/>
            <ac:spMk id="17" creationId="{1CA4EC1B-7EB5-47AF-87B6-FC42FE9F32C0}"/>
          </ac:spMkLst>
        </pc:spChg>
        <pc:spChg chg="add mod">
          <ac:chgData name="Noy Israeli" userId="8db41d67-cd2d-4313-8575-99e0b043ab06" providerId="ADAL" clId="{B1F00F4E-58B3-4016-8DDD-66FB79EDCB08}" dt="2025-11-05T13:59:04.282" v="1194" actId="1036"/>
          <ac:spMkLst>
            <pc:docMk/>
            <pc:sldMk cId="3260452267" sldId="906"/>
            <ac:spMk id="18" creationId="{759F1667-9817-4E36-911E-82E5EE8BE753}"/>
          </ac:spMkLst>
        </pc:spChg>
        <pc:spChg chg="add mod">
          <ac:chgData name="Noy Israeli" userId="8db41d67-cd2d-4313-8575-99e0b043ab06" providerId="ADAL" clId="{B1F00F4E-58B3-4016-8DDD-66FB79EDCB08}" dt="2025-11-05T13:59:04.282" v="1194" actId="1036"/>
          <ac:spMkLst>
            <pc:docMk/>
            <pc:sldMk cId="3260452267" sldId="906"/>
            <ac:spMk id="19" creationId="{2012DADB-9623-40C2-BE15-6E4064FB335B}"/>
          </ac:spMkLst>
        </pc:spChg>
        <pc:picChg chg="mod">
          <ac:chgData name="Noy Israeli" userId="8db41d67-cd2d-4313-8575-99e0b043ab06" providerId="ADAL" clId="{B1F00F4E-58B3-4016-8DDD-66FB79EDCB08}" dt="2025-11-05T13:56:25.120" v="1068" actId="1076"/>
          <ac:picMkLst>
            <pc:docMk/>
            <pc:sldMk cId="3260452267" sldId="906"/>
            <ac:picMk id="12" creationId="{D0705932-4DAC-373B-2329-E61D2A1D758D}"/>
          </ac:picMkLst>
        </pc:picChg>
      </pc:sldChg>
      <pc:sldChg chg="del">
        <pc:chgData name="Noy Israeli" userId="8db41d67-cd2d-4313-8575-99e0b043ab06" providerId="ADAL" clId="{B1F00F4E-58B3-4016-8DDD-66FB79EDCB08}" dt="2025-11-05T13:34:00.373" v="637" actId="2696"/>
        <pc:sldMkLst>
          <pc:docMk/>
          <pc:sldMk cId="2214057889" sldId="907"/>
        </pc:sldMkLst>
      </pc:sldChg>
      <pc:sldChg chg="del">
        <pc:chgData name="Noy Israeli" userId="8db41d67-cd2d-4313-8575-99e0b043ab06" providerId="ADAL" clId="{B1F00F4E-58B3-4016-8DDD-66FB79EDCB08}" dt="2025-11-05T13:34:00.850" v="638" actId="2696"/>
        <pc:sldMkLst>
          <pc:docMk/>
          <pc:sldMk cId="4201659713" sldId="908"/>
        </pc:sldMkLst>
      </pc:sldChg>
      <pc:sldChg chg="del">
        <pc:chgData name="Noy Israeli" userId="8db41d67-cd2d-4313-8575-99e0b043ab06" providerId="ADAL" clId="{B1F00F4E-58B3-4016-8DDD-66FB79EDCB08}" dt="2025-11-05T13:34:02.250" v="642" actId="2696"/>
        <pc:sldMkLst>
          <pc:docMk/>
          <pc:sldMk cId="456449926" sldId="909"/>
        </pc:sldMkLst>
      </pc:sldChg>
      <pc:sldChg chg="del">
        <pc:chgData name="Noy Israeli" userId="8db41d67-cd2d-4313-8575-99e0b043ab06" providerId="ADAL" clId="{B1F00F4E-58B3-4016-8DDD-66FB79EDCB08}" dt="2025-11-05T13:34:02.543" v="643" actId="2696"/>
        <pc:sldMkLst>
          <pc:docMk/>
          <pc:sldMk cId="1761457694" sldId="911"/>
        </pc:sldMkLst>
      </pc:sldChg>
      <pc:sldChg chg="del">
        <pc:chgData name="Noy Israeli" userId="8db41d67-cd2d-4313-8575-99e0b043ab06" providerId="ADAL" clId="{B1F00F4E-58B3-4016-8DDD-66FB79EDCB08}" dt="2025-11-05T13:34:01.345" v="639" actId="2696"/>
        <pc:sldMkLst>
          <pc:docMk/>
          <pc:sldMk cId="2427198971" sldId="912"/>
        </pc:sldMkLst>
      </pc:sldChg>
      <pc:sldChg chg="del">
        <pc:chgData name="Noy Israeli" userId="8db41d67-cd2d-4313-8575-99e0b043ab06" providerId="ADAL" clId="{B1F00F4E-58B3-4016-8DDD-66FB79EDCB08}" dt="2025-11-05T13:34:01.949" v="641" actId="2696"/>
        <pc:sldMkLst>
          <pc:docMk/>
          <pc:sldMk cId="3676676211" sldId="913"/>
        </pc:sldMkLst>
      </pc:sldChg>
      <pc:sldChg chg="del">
        <pc:chgData name="Noy Israeli" userId="8db41d67-cd2d-4313-8575-99e0b043ab06" providerId="ADAL" clId="{B1F00F4E-58B3-4016-8DDD-66FB79EDCB08}" dt="2025-11-05T13:34:01.617" v="640" actId="2696"/>
        <pc:sldMkLst>
          <pc:docMk/>
          <pc:sldMk cId="2666133481" sldId="914"/>
        </pc:sldMkLst>
      </pc:sldChg>
      <pc:sldChg chg="del">
        <pc:chgData name="Noy Israeli" userId="8db41d67-cd2d-4313-8575-99e0b043ab06" providerId="ADAL" clId="{B1F00F4E-58B3-4016-8DDD-66FB79EDCB08}" dt="2025-11-05T13:34:02.822" v="644" actId="2696"/>
        <pc:sldMkLst>
          <pc:docMk/>
          <pc:sldMk cId="2400104852" sldId="916"/>
        </pc:sldMkLst>
      </pc:sldChg>
      <pc:sldChg chg="del">
        <pc:chgData name="Noy Israeli" userId="8db41d67-cd2d-4313-8575-99e0b043ab06" providerId="ADAL" clId="{B1F00F4E-58B3-4016-8DDD-66FB79EDCB08}" dt="2025-11-05T13:33:57.759" v="630" actId="2696"/>
        <pc:sldMkLst>
          <pc:docMk/>
          <pc:sldMk cId="1810383404" sldId="917"/>
        </pc:sldMkLst>
      </pc:sldChg>
      <pc:sldChg chg="del">
        <pc:chgData name="Noy Israeli" userId="8db41d67-cd2d-4313-8575-99e0b043ab06" providerId="ADAL" clId="{B1F00F4E-58B3-4016-8DDD-66FB79EDCB08}" dt="2025-11-05T13:34:04.172" v="645" actId="2696"/>
        <pc:sldMkLst>
          <pc:docMk/>
          <pc:sldMk cId="2666422819" sldId="91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FF26F-F80E-467D-99DE-628F94C35F5D}" type="datetimeFigureOut">
              <a:rPr lang="LID4096" smtClean="0"/>
              <a:t>11/05/2025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F47B0-3FFA-429D-AA97-8E97919BC2F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7806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he-IL" i="0" dirty="0"/>
              <a:t>כשאנחנו מדברים על עדשת זכויות הילד, אנחנו לא מתכוונים רק לחוקים או לאמנה אלא לגישה ערכית, שמסתכלת על ילדים כבני אדם שלמים, שווי ערך לנו המבוגרים.</a:t>
            </a:r>
          </a:p>
          <a:p>
            <a:pPr algn="r"/>
            <a:r>
              <a:rPr lang="he-IL" i="0" dirty="0"/>
              <a:t>לילדים יש זכות לכבוד, לאוטונומיה ולביטוי עצמי גם כשהנושאים קשים או רגישים.</a:t>
            </a:r>
          </a:p>
          <a:p>
            <a:pPr algn="r"/>
            <a:r>
              <a:rPr lang="he-IL" i="0" dirty="0"/>
              <a:t>המשמעות היא שאנחנו לא רק מגנים עליהם, אלא גם מקשיבים להם באמת, שואלים לדעתם, ונותנים להם מקום להשפיע על ההחלטות שנוגעות להם.</a:t>
            </a:r>
          </a:p>
          <a:p>
            <a:pPr algn="r"/>
            <a:r>
              <a:rPr lang="he-IL" i="0" dirty="0"/>
              <a:t>כשילדים חווים הקשבה אמתית זה מפתח אצלם תחושת ערך עצמי, מסוגלות, אמון, וחוסן רגשי.</a:t>
            </a:r>
          </a:p>
          <a:p>
            <a:pPr algn="r"/>
            <a:r>
              <a:rPr lang="he-IL" i="0" dirty="0"/>
              <a:t>זו לא רק גישה מוסרית זה גם כלי מקצועי. ילדים שמרגישים שמקשיבים להם משתפים פעולה יותר, ומרגישים שמישהו רואה אותם באמת.</a:t>
            </a:r>
          </a:p>
          <a:p>
            <a:pPr algn="r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F47B0-3FFA-429D-AA97-8E97919BC2FB}" type="slidenum">
              <a:rPr lang="LID4096" smtClean="0"/>
              <a:t>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79857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b="0" i="0" dirty="0"/>
              <a:t>במשך מאות שנים ילדים נחשבו לרכוש של ההורים ולילדים לא הייתה עמדה עצמאית.</a:t>
            </a:r>
          </a:p>
          <a:p>
            <a:pPr algn="r" rtl="1"/>
            <a:r>
              <a:rPr lang="he-IL" b="0" i="0" dirty="0"/>
              <a:t>אבל בעשורים האחרונים חלה תפנית משמעותית: היום אנחנו רואים בילדים ישויות עצמאיות, עם רגשות, רצונות ודעות משלהם.</a:t>
            </a:r>
          </a:p>
          <a:p>
            <a:pPr algn="r" rtl="1"/>
            <a:r>
              <a:rPr lang="he-IL" b="0" i="0" dirty="0"/>
              <a:t>הגישה הזו אומרת שלילדים יש ידע ייחודי, הם מומחים לחיים שלהם. הם יודעים איך זה להיות ילד במציאות של היום, וזה ידע שאנחנו כמבוגרים צריכים להקשיב לו.</a:t>
            </a:r>
          </a:p>
          <a:p>
            <a:pPr algn="r" rtl="1"/>
            <a:r>
              <a:rPr lang="he-IL" b="0" i="0" dirty="0"/>
              <a:t>לכן עדשת זכויות הילד מבקשת לשנות את יחסי הכוח: לא לדבר על ילדים, אלא לדבר עם ילדים. לא להחליט בשבילם, אלא יחד איתם.</a:t>
            </a:r>
          </a:p>
          <a:p>
            <a:pPr algn="r" rtl="1"/>
            <a:r>
              <a:rPr lang="he-IL" b="0" i="0" dirty="0"/>
              <a:t>זה שינוי תרבותי עמוק שמוביל לתקשורת יותר אמפתית, ולתפיסה של הילדות כשלב שיש לו ערך בפני עצמו ולא רק כהכנה לבגרות.</a:t>
            </a:r>
          </a:p>
          <a:p>
            <a:pPr algn="l" rtl="1"/>
            <a:endParaRPr lang="he-IL" b="0" i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F47B0-3FFA-429D-AA97-8E97919BC2FB}" type="slidenum">
              <a:rPr lang="LID4096" smtClean="0"/>
              <a:t>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32442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b="0" i="0" dirty="0"/>
              <a:t>בשנת 1989 נחתמה באו״ם אמנת זכויות הילד, שישראל </a:t>
            </a:r>
            <a:r>
              <a:rPr lang="he-IL" b="0" i="0" dirty="0" err="1"/>
              <a:t>אישררה</a:t>
            </a:r>
            <a:r>
              <a:rPr lang="he-IL" b="0" i="0" dirty="0"/>
              <a:t> בשנת 1991.</a:t>
            </a:r>
          </a:p>
          <a:p>
            <a:pPr algn="r" rtl="1"/>
            <a:r>
              <a:rPr lang="he-IL" b="0" i="0" dirty="0"/>
              <a:t>זו בעצם הפעם הראשונה שבה נאמר שילדים הם לא רק מי שצריך להגן עליהם – אלא גם בעלי זכויות משל עצמם.</a:t>
            </a:r>
          </a:p>
          <a:p>
            <a:pPr algn="r" rtl="1"/>
            <a:endParaRPr lang="he-IL" b="0" i="0" dirty="0"/>
          </a:p>
          <a:p>
            <a:pPr algn="r" rtl="1"/>
            <a:r>
              <a:rPr lang="he-IL" b="0" i="0" dirty="0"/>
              <a:t>האמנה מדברת על ארבעה ממדים מרכזיים, שנקראים ארבעת ה־</a:t>
            </a:r>
            <a:r>
              <a:rPr lang="en-US" b="0" i="0" dirty="0"/>
              <a:t>P’s</a:t>
            </a:r>
            <a:br>
              <a:rPr lang="en-US" b="0" i="0" dirty="0"/>
            </a:br>
            <a:r>
              <a:rPr lang="en-US" b="0" i="0" dirty="0"/>
              <a:t>Protection – </a:t>
            </a:r>
            <a:r>
              <a:rPr lang="he-IL" b="0" i="0" dirty="0"/>
              <a:t> הגנה</a:t>
            </a:r>
            <a:br>
              <a:rPr lang="he-IL" b="0" i="0" dirty="0"/>
            </a:br>
            <a:r>
              <a:rPr lang="en-US" b="0" i="0" dirty="0"/>
              <a:t> Provision – </a:t>
            </a:r>
            <a:r>
              <a:rPr lang="he-IL" b="0" i="0" dirty="0"/>
              <a:t>מתן תנאים בסיסיים כמו חינוך ובריאות</a:t>
            </a:r>
            <a:br>
              <a:rPr lang="he-IL" b="0" i="0" dirty="0"/>
            </a:br>
            <a:r>
              <a:rPr lang="en-US" b="0" i="0" dirty="0"/>
              <a:t> Participation – </a:t>
            </a:r>
            <a:r>
              <a:rPr lang="he-IL" b="0" i="0" dirty="0"/>
              <a:t>השתתפות</a:t>
            </a:r>
            <a:br>
              <a:rPr lang="he-IL" b="0" i="0" dirty="0"/>
            </a:br>
            <a:r>
              <a:rPr lang="en-US" b="0" i="0" dirty="0"/>
              <a:t> Prevention – </a:t>
            </a:r>
            <a:r>
              <a:rPr lang="he-IL" b="0" i="0" dirty="0"/>
              <a:t>מניעת פגיעה</a:t>
            </a:r>
          </a:p>
          <a:p>
            <a:pPr algn="r" rtl="1"/>
            <a:endParaRPr lang="he-IL" b="0" i="0" dirty="0"/>
          </a:p>
          <a:p>
            <a:pPr algn="r" rtl="1"/>
            <a:r>
              <a:rPr lang="he-IL" b="0" i="0" dirty="0"/>
              <a:t>מעבר לזה, יש ארבעה עקרונות יסוד שחייבים להנחות כל החלטה שנוגעת לילדים: טובת הילד, שוויון, הישרדות והתפתחות, והשתתפות.</a:t>
            </a:r>
          </a:p>
          <a:p>
            <a:pPr algn="r" rtl="1"/>
            <a:r>
              <a:rPr lang="he-IL" b="0" i="0" dirty="0"/>
              <a:t>העיקרון הבולט ביותר – שהילד הוא סובייקט. אדם שלם שיש לו קול, שיש לו זכויות, ושמגיע לו שיתייחסו אליו בכבוד ובשוויון.</a:t>
            </a:r>
          </a:p>
          <a:p>
            <a:pPr algn="r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F47B0-3FFA-429D-AA97-8E97919BC2FB}" type="slidenum">
              <a:rPr lang="LID4096" smtClean="0"/>
              <a:t>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79070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b="0" i="0" dirty="0"/>
              <a:t>סעיף 12 הוא לב ליבה של אמנת זכויות הילד. הוא מגלם את הרעיון שילדים הם שותפים ולא רק מושאים להחלטות.</a:t>
            </a:r>
          </a:p>
          <a:p>
            <a:pPr algn="r" rtl="1"/>
            <a:r>
              <a:rPr lang="he-IL" b="0" i="0" dirty="0"/>
              <a:t>המשמעות המקובלת של הסעיף היא שלילדים יש זכות להשתתף בתהליכי קבלת החלטות המשפיעות על חייהם. זה אומר לא רק לשמוע את קולם, אלא גם לקחת אותו בחשבון באמת.</a:t>
            </a:r>
          </a:p>
          <a:p>
            <a:pPr algn="r" rtl="1"/>
            <a:r>
              <a:rPr lang="he-IL" b="0" i="0" dirty="0"/>
              <a:t>הסעיף מבטא שתי הכרות חשובות:</a:t>
            </a:r>
            <a:br>
              <a:rPr lang="he-IL" b="0" i="0" dirty="0"/>
            </a:br>
            <a:r>
              <a:rPr lang="he-IL" b="0" i="0" dirty="0"/>
              <a:t>הראשונה: שהילד הוא ישות נפרדת, אדם בעל קול וזהות, שזכאי לביטוי ולמקום.</a:t>
            </a:r>
            <a:br>
              <a:rPr lang="he-IL" b="0" i="0" dirty="0"/>
            </a:br>
            <a:r>
              <a:rPr lang="he-IL" b="0" i="0" dirty="0"/>
              <a:t>השנייה: שילדים אינם רק מקבלי טיפול או שירות, אלא גם סוכנים חברתיים בזכות עצמם. הם מביאים ידע, תובנות ופרספקטיבה שאין לאף אחד אחר.</a:t>
            </a:r>
          </a:p>
          <a:p>
            <a:pPr algn="r" rtl="1"/>
            <a:r>
              <a:rPr lang="he-IL" b="0" i="0" dirty="0"/>
              <a:t>ההשתתפות אינה מבטלת את תפקיד המבוגרים או את האחריות שלנו, אלא מזמינה דיאלוג אמתי בין ניסיון החיים של המבוגר לבין הידע החי של הילד.</a:t>
            </a:r>
          </a:p>
          <a:p>
            <a:pPr algn="r" rtl="1"/>
            <a:r>
              <a:rPr lang="he-IL" b="0" i="0" dirty="0"/>
              <a:t>כשאנחנו מאפשרים לילדים להיות שותפים אמתיים, אנחנו לא רק מממשים את האמנה, אלא גם מחזקים את התחושה שלהם שהם חשובים, שיש להם קול, ושאפשר לסמוך עליהם.</a:t>
            </a:r>
          </a:p>
          <a:p>
            <a:pPr algn="r" rtl="1"/>
            <a:endParaRPr lang="he-IL" b="0" i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F47B0-3FFA-429D-AA97-8E97919BC2FB}" type="slidenum">
              <a:rPr lang="LID4096" smtClean="0"/>
              <a:t>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89161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D272B30-C96E-4EFA-9FCA-5DC3F7A694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0329BF67-56D5-45CF-8B77-ECFBFA415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7A8FC84-E910-4C4D-8EAB-320D6B3B8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8F84-8EEB-4525-A551-A7DBFEB8E26D}" type="datetimeFigureOut">
              <a:rPr lang="he-IL" smtClean="0"/>
              <a:t>י"ד/חשון/תשפ"ו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013538D-ED63-49B3-B9BB-CE9039FA4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2594EEB-49C3-4A90-930B-6DC8579F8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F059-43F5-4852-8A95-F4802188514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0014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42213B2-F122-4EE7-9E63-C289241DA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AC3A6F5F-2AE9-4492-AD6B-20EE0D8782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A7ED827-A426-4C31-8535-B3FC46F28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8F84-8EEB-4525-A551-A7DBFEB8E26D}" type="datetimeFigureOut">
              <a:rPr lang="he-IL" smtClean="0"/>
              <a:t>י"ד/חשון/תשפ"ו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236F10E-1C85-417C-BFB4-D7120524B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D9EB60F-1720-4A8C-B6FD-6294A3EA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F059-43F5-4852-8A95-F4802188514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1968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9F49492A-174D-45EA-A0D8-7FBEA33DFB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3F2735D5-88B4-4987-91A2-D02CE1E079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6F942F0-5854-4486-AC6E-4533EA601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8F84-8EEB-4525-A551-A7DBFEB8E26D}" type="datetimeFigureOut">
              <a:rPr lang="he-IL" smtClean="0"/>
              <a:t>י"ד/חשון/תשפ"ו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624FB59-3ED6-4DA9-BAB1-6FE6E3707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D462227-33CB-469E-AB98-AB444D575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F059-43F5-4852-8A95-F4802188514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91831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52A0133-45EB-47FC-93DC-F45997007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4234C0E-9511-4F92-9D0C-D34E91564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9DF73B7-B615-41C4-A47B-BFEEEEF8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8F84-8EEB-4525-A551-A7DBFEB8E26D}" type="datetimeFigureOut">
              <a:rPr lang="he-IL" smtClean="0"/>
              <a:t>י"ד/חשון/תשפ"ו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02AF8F9-9728-4462-B922-1CEC91F78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C6065F3-4401-48BC-8C02-FAD5A1B45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F059-43F5-4852-8A95-F4802188514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6464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09E866A-732B-42C8-B093-A5B34F994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CD65A53-DFE0-4B70-9CEB-4ECC510F0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E1F6716-381A-40A1-8AC5-EF1F72B20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8F84-8EEB-4525-A551-A7DBFEB8E26D}" type="datetimeFigureOut">
              <a:rPr lang="he-IL" smtClean="0"/>
              <a:t>י"ד/חשון/תשפ"ו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8F58500-196C-4CA1-ACBC-12149FB18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9926C05-33CE-4FD8-B65D-C07BA543E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F059-43F5-4852-8A95-F4802188514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2890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DABD2F0-D417-40E9-A31A-B4FD5B411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E4B6EA7-BCD7-4562-9F18-9F3E00B81D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93A4DC2-AA78-47F8-8CF5-B34A26387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E7D619E-1F89-4577-BC81-03B755D33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8F84-8EEB-4525-A551-A7DBFEB8E26D}" type="datetimeFigureOut">
              <a:rPr lang="he-IL" smtClean="0"/>
              <a:t>י"ד/חשון/תשפ"ו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DE5B22D-BAA7-456F-9071-9D3B810E2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EAEB0FA3-911B-4AC0-AE7A-6763A3C21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F059-43F5-4852-8A95-F4802188514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27007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10E9731-20BD-47D5-AB74-0963516BE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871FDBD-CF24-48E7-B59E-2DDBF7F42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7B8CC0E4-53E4-4BB0-B71D-6EE8C58BD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944C6A07-5E20-4332-B944-5DFD5CEACF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88C88321-CF7A-4C33-920C-AB461A7524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16019E95-78CD-4DCD-BA63-011B69718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8F84-8EEB-4525-A551-A7DBFEB8E26D}" type="datetimeFigureOut">
              <a:rPr lang="he-IL" smtClean="0"/>
              <a:t>י"ד/חשון/תשפ"ו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744E5A65-6A2B-44D4-93D3-B05959975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2554C762-527E-43E6-A59D-B3E7CA849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F059-43F5-4852-8A95-F4802188514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1108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383F060-6964-4086-A920-618A02493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517907B4-AFDB-4AD2-85E8-8E5C1B7AC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8F84-8EEB-4525-A551-A7DBFEB8E26D}" type="datetimeFigureOut">
              <a:rPr lang="he-IL" smtClean="0"/>
              <a:t>י"ד/חשון/תשפ"ו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2FEB4895-8771-4B02-A127-7589A551B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E28F1C3A-BEF5-43A9-A436-9ABD31D8F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F059-43F5-4852-8A95-F4802188514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5718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17C01950-0D80-48D5-B6D3-C5BBADBC6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8F84-8EEB-4525-A551-A7DBFEB8E26D}" type="datetimeFigureOut">
              <a:rPr lang="he-IL" smtClean="0"/>
              <a:t>י"ד/חשון/תשפ"ו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9397B4AD-07C3-49F4-8FBE-914B0D31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2AAD38A-F5F2-4000-A8EA-614454D5F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F059-43F5-4852-8A95-F4802188514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9689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F2A4E0B-64C2-4EA6-BB67-F7E3EB69B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3AC7689-7085-477B-B6DB-CC919DDD7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7CE5166E-84E6-4592-9AC7-B398C568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876606BB-9AA6-42ED-8BBB-C1936AD54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8F84-8EEB-4525-A551-A7DBFEB8E26D}" type="datetimeFigureOut">
              <a:rPr lang="he-IL" smtClean="0"/>
              <a:t>י"ד/חשון/תשפ"ו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4D0AAAD-F4E2-4259-8BC8-AA32DB75C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8DD69DF-17DE-45DA-8DDB-FC2CC8A7B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F059-43F5-4852-8A95-F4802188514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878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6B312A7-981F-4B0A-BF93-E26D2D60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5A6E23F6-7297-4B90-AFB1-536F800EBE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2D3B5987-5021-4362-AF17-D265564BD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78534B06-CF8E-453B-88B1-5F06DB343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8F84-8EEB-4525-A551-A7DBFEB8E26D}" type="datetimeFigureOut">
              <a:rPr lang="he-IL" smtClean="0"/>
              <a:t>י"ד/חשון/תשפ"ו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0632A005-A7EF-406C-9893-9B27C87BE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C20B9F43-A726-40B3-A7C2-5726ED616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F059-43F5-4852-8A95-F4802188514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35959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49FC210C-19A3-4A9D-AF81-67FF8FFF2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A92CBB3-1439-487E-9586-7FC43AEAA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ADF4544-B7B4-4EBB-B716-5141CF07D1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F8F84-8EEB-4525-A551-A7DBFEB8E26D}" type="datetimeFigureOut">
              <a:rPr lang="he-IL" smtClean="0"/>
              <a:t>י"ד/חשון/תשפ"ו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8BAFBC5-F18F-43BA-9D37-B59714528E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5415897-1171-4918-9E8B-B390EE78DF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6F059-43F5-4852-8A95-F4802188514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289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תמונה 11" descr="תמונה שמכילה טקסט, צילום מסך, עיצוב">
            <a:extLst>
              <a:ext uri="{FF2B5EF4-FFF2-40B4-BE49-F238E27FC236}">
                <a16:creationId xmlns:a16="http://schemas.microsoft.com/office/drawing/2014/main" id="{AA902C4A-0C37-7BC5-967C-9463D84EA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תמונה 24" descr="תמונה שמכילה ספרה, כדוק, אומנות, גלובוס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57BADB33-D88B-B200-B5A1-027AFA566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34"/>
          <a:stretch>
            <a:fillRect/>
          </a:stretch>
        </p:blipFill>
        <p:spPr>
          <a:xfrm>
            <a:off x="476250" y="0"/>
            <a:ext cx="4543425" cy="6858000"/>
          </a:xfrm>
          <a:prstGeom prst="rect">
            <a:avLst/>
          </a:prstGeom>
        </p:spPr>
      </p:pic>
      <p:sp>
        <p:nvSpPr>
          <p:cNvPr id="15" name="TextBox 6">
            <a:extLst>
              <a:ext uri="{FF2B5EF4-FFF2-40B4-BE49-F238E27FC236}">
                <a16:creationId xmlns:a16="http://schemas.microsoft.com/office/drawing/2014/main" id="{05C97954-4966-AF17-6127-773C7773889B}"/>
              </a:ext>
            </a:extLst>
          </p:cNvPr>
          <p:cNvSpPr txBox="1"/>
          <p:nvPr/>
        </p:nvSpPr>
        <p:spPr>
          <a:xfrm>
            <a:off x="7581900" y="1961401"/>
            <a:ext cx="4283903" cy="861770"/>
          </a:xfrm>
          <a:prstGeom prst="rect">
            <a:avLst/>
          </a:prstGeom>
          <a:noFill/>
        </p:spPr>
        <p:txBody>
          <a:bodyPr wrap="square" lIns="121917" tIns="60958" rIns="121917" bIns="60958" rtlCol="1">
            <a:spAutoFit/>
          </a:bodyPr>
          <a:lstStyle/>
          <a:p>
            <a:r>
              <a:rPr lang="he-IL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עדשת זכויות הילד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13664E58-5528-234F-5708-6CD87AEEA185}"/>
              </a:ext>
            </a:extLst>
          </p:cNvPr>
          <p:cNvSpPr txBox="1"/>
          <p:nvPr/>
        </p:nvSpPr>
        <p:spPr>
          <a:xfrm>
            <a:off x="5829299" y="3700445"/>
            <a:ext cx="6036504" cy="861770"/>
          </a:xfrm>
          <a:prstGeom prst="rect">
            <a:avLst/>
          </a:prstGeom>
          <a:noFill/>
        </p:spPr>
        <p:txBody>
          <a:bodyPr wrap="square" lIns="121917" tIns="60958" rIns="121917" bIns="60958" rtlCol="1">
            <a:spAutoFit/>
          </a:bodyPr>
          <a:lstStyle/>
          <a:p>
            <a:r>
              <a:rPr lang="he-IL" sz="2400" b="1" dirty="0">
                <a:solidFill>
                  <a:srgbClr val="1F44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מצגת המכילה שקופיות אותן ניתן לשלב בהרצאות לאנשי מקצוע השונים שבאים בממשק עם ילדים.</a:t>
            </a:r>
            <a:endParaRPr lang="he-IL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" name="תמונה 28" descr="תמונה שמכילה גופן, גרפיקה, עיצוב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90C27C19-EE4E-26F3-7218-0EED798BE1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064" y="337142"/>
            <a:ext cx="1940525" cy="69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95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A2BA2-A4BF-B2AE-5E01-5F6A27C1F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תמונה 11" descr="תמונה שמכילה טקסט, צילום מסך, עיצוב">
            <a:extLst>
              <a:ext uri="{FF2B5EF4-FFF2-40B4-BE49-F238E27FC236}">
                <a16:creationId xmlns:a16="http://schemas.microsoft.com/office/drawing/2014/main" id="{FDDCB6CC-8B23-34A9-42F7-17AB5F7DD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9F65CC29-EB67-D312-6DBC-30977CF92FB0}"/>
              </a:ext>
            </a:extLst>
          </p:cNvPr>
          <p:cNvSpPr txBox="1"/>
          <p:nvPr/>
        </p:nvSpPr>
        <p:spPr>
          <a:xfrm>
            <a:off x="5547360" y="1482789"/>
            <a:ext cx="6229516" cy="707884"/>
          </a:xfrm>
          <a:prstGeom prst="rect">
            <a:avLst/>
          </a:prstGeom>
          <a:noFill/>
        </p:spPr>
        <p:txBody>
          <a:bodyPr wrap="square" lIns="91438" tIns="45719" rIns="91438" bIns="45719" rtlCol="1">
            <a:spAutoFit/>
          </a:bodyPr>
          <a:lstStyle/>
          <a:p>
            <a:r>
              <a:rPr lang="he-IL" sz="4000" dirty="0"/>
              <a:t>מהי עדשת זכויות הילד?</a:t>
            </a:r>
            <a:endParaRPr lang="he-IL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תמונה 8" descr="תמונה שמכילה גופן, גרפיקה, עיצוב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3EC40605-F5F7-4610-DB74-9C76B191DF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65" y="356192"/>
            <a:ext cx="1751757" cy="624883"/>
          </a:xfrm>
          <a:prstGeom prst="rect">
            <a:avLst/>
          </a:prstGeom>
        </p:spPr>
      </p:pic>
      <p:sp>
        <p:nvSpPr>
          <p:cNvPr id="18" name="מלבן: פינות מעוגלות 17">
            <a:extLst>
              <a:ext uri="{FF2B5EF4-FFF2-40B4-BE49-F238E27FC236}">
                <a16:creationId xmlns:a16="http://schemas.microsoft.com/office/drawing/2014/main" id="{C0A0005E-0C1A-4DE5-839D-C8E833BF538A}"/>
              </a:ext>
            </a:extLst>
          </p:cNvPr>
          <p:cNvSpPr/>
          <p:nvPr/>
        </p:nvSpPr>
        <p:spPr>
          <a:xfrm>
            <a:off x="8618040" y="2378913"/>
            <a:ext cx="2743200" cy="1507836"/>
          </a:xfrm>
          <a:prstGeom prst="roundRect">
            <a:avLst/>
          </a:prstGeom>
          <a:noFill/>
          <a:ln w="38100">
            <a:solidFill>
              <a:srgbClr val="0045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עדשת זכויות הילד רואה בילדים בני אדם שלמים ובעלי זכויות, לא רק מושאי הגנה.</a:t>
            </a:r>
          </a:p>
        </p:txBody>
      </p:sp>
      <p:sp>
        <p:nvSpPr>
          <p:cNvPr id="19" name="מלבן: פינות מעוגלות 18">
            <a:extLst>
              <a:ext uri="{FF2B5EF4-FFF2-40B4-BE49-F238E27FC236}">
                <a16:creationId xmlns:a16="http://schemas.microsoft.com/office/drawing/2014/main" id="{BEA0F2A7-876A-4D81-BF46-097DB736E244}"/>
              </a:ext>
            </a:extLst>
          </p:cNvPr>
          <p:cNvSpPr/>
          <p:nvPr/>
        </p:nvSpPr>
        <p:spPr>
          <a:xfrm>
            <a:off x="4500726" y="2378913"/>
            <a:ext cx="2743200" cy="1507836"/>
          </a:xfrm>
          <a:prstGeom prst="roundRect">
            <a:avLst/>
          </a:prstGeom>
          <a:noFill/>
          <a:ln w="38100">
            <a:solidFill>
              <a:srgbClr val="0045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לילדים הזכות לכבוד, אוטונומיה והשתתפות, גם בסוגיות קשות או רגישות.</a:t>
            </a:r>
          </a:p>
        </p:txBody>
      </p:sp>
      <p:sp>
        <p:nvSpPr>
          <p:cNvPr id="20" name="מלבן: פינות מעוגלות 19">
            <a:extLst>
              <a:ext uri="{FF2B5EF4-FFF2-40B4-BE49-F238E27FC236}">
                <a16:creationId xmlns:a16="http://schemas.microsoft.com/office/drawing/2014/main" id="{944DA35D-8D6A-465E-9BC8-818883B7E189}"/>
              </a:ext>
            </a:extLst>
          </p:cNvPr>
          <p:cNvSpPr/>
          <p:nvPr/>
        </p:nvSpPr>
        <p:spPr>
          <a:xfrm>
            <a:off x="8618040" y="4232008"/>
            <a:ext cx="2743200" cy="1507836"/>
          </a:xfrm>
          <a:prstGeom prst="roundRect">
            <a:avLst/>
          </a:prstGeom>
          <a:noFill/>
          <a:ln w="38100">
            <a:solidFill>
              <a:srgbClr val="0045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גישה זו מחייבת הקשבה אמתית לילדים ולקיחת דעתם בחשבון בתהליכי קבלת החלטות הנוגעות להם.</a:t>
            </a:r>
          </a:p>
        </p:txBody>
      </p:sp>
      <p:sp>
        <p:nvSpPr>
          <p:cNvPr id="21" name="מלבן: פינות מעוגלות 20">
            <a:extLst>
              <a:ext uri="{FF2B5EF4-FFF2-40B4-BE49-F238E27FC236}">
                <a16:creationId xmlns:a16="http://schemas.microsoft.com/office/drawing/2014/main" id="{32D8CF3B-2E9D-4026-B484-6855AF0B7CAB}"/>
              </a:ext>
            </a:extLst>
          </p:cNvPr>
          <p:cNvSpPr/>
          <p:nvPr/>
        </p:nvSpPr>
        <p:spPr>
          <a:xfrm>
            <a:off x="4500726" y="4232008"/>
            <a:ext cx="2743200" cy="1507836"/>
          </a:xfrm>
          <a:prstGeom prst="roundRect">
            <a:avLst/>
          </a:prstGeom>
          <a:noFill/>
          <a:ln w="38100">
            <a:solidFill>
              <a:srgbClr val="0045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יישום הגישה מפתח אמון, מסוגלות וחוסן בקרב ילדים, ומחזק את הקשר בינם לבין המבוגרים המשמעותיים בחייהם.</a:t>
            </a:r>
          </a:p>
        </p:txBody>
      </p:sp>
      <p:pic>
        <p:nvPicPr>
          <p:cNvPr id="25" name="תמונה 24">
            <a:extLst>
              <a:ext uri="{FF2B5EF4-FFF2-40B4-BE49-F238E27FC236}">
                <a16:creationId xmlns:a16="http://schemas.microsoft.com/office/drawing/2014/main" id="{0449E258-5A37-4E6C-9BC5-654CCF9D81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43740" y="2408767"/>
            <a:ext cx="6673850" cy="444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85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11262-8924-392D-5366-F92C1FB8E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תמונה 11" descr="תמונה שמכילה טקסט, צילום מסך, עיצוב">
            <a:extLst>
              <a:ext uri="{FF2B5EF4-FFF2-40B4-BE49-F238E27FC236}">
                <a16:creationId xmlns:a16="http://schemas.microsoft.com/office/drawing/2014/main" id="{F3A33E77-0C36-5230-8131-E432115C3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9ED1EAAE-25A3-EA38-3025-E65725DF28A1}"/>
              </a:ext>
            </a:extLst>
          </p:cNvPr>
          <p:cNvSpPr txBox="1"/>
          <p:nvPr/>
        </p:nvSpPr>
        <p:spPr>
          <a:xfrm>
            <a:off x="3852472" y="1575153"/>
            <a:ext cx="8009748" cy="707884"/>
          </a:xfrm>
          <a:prstGeom prst="rect">
            <a:avLst/>
          </a:prstGeom>
          <a:noFill/>
        </p:spPr>
        <p:txBody>
          <a:bodyPr wrap="square" lIns="91438" tIns="45719" rIns="91438" bIns="45719" rtlCol="1">
            <a:spAutoFit/>
          </a:bodyPr>
          <a:lstStyle/>
          <a:p>
            <a:r>
              <a:rPr lang="he-IL" sz="4000" dirty="0"/>
              <a:t>תפיסת הילד כישות בפני עצמה</a:t>
            </a:r>
            <a:endParaRPr lang="he-IL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תמונה 24" descr="תמונה שמכילה גופן, גרפיקה, עיצוב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55A94399-15FE-75DF-21CF-E7ABA4BBD1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65" y="356192"/>
            <a:ext cx="1751757" cy="624883"/>
          </a:xfrm>
          <a:prstGeom prst="rect">
            <a:avLst/>
          </a:prstGeom>
        </p:spPr>
      </p:pic>
      <p:sp>
        <p:nvSpPr>
          <p:cNvPr id="14" name="מלבן 13">
            <a:extLst>
              <a:ext uri="{FF2B5EF4-FFF2-40B4-BE49-F238E27FC236}">
                <a16:creationId xmlns:a16="http://schemas.microsoft.com/office/drawing/2014/main" id="{40ADD1BD-F1FF-406A-80A1-B34CD8ACDD6E}"/>
              </a:ext>
            </a:extLst>
          </p:cNvPr>
          <p:cNvSpPr/>
          <p:nvPr/>
        </p:nvSpPr>
        <p:spPr>
          <a:xfrm>
            <a:off x="7091899" y="2556229"/>
            <a:ext cx="34709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בעבר: הילד נחשב קניינו של ההורה, 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כחסר זכויות, וכתלוי במבוגרים או כקטין חלש, ופגיע, שאינו בשל לקבל החלטות בענייניו </a:t>
            </a:r>
          </a:p>
        </p:txBody>
      </p:sp>
      <p:pic>
        <p:nvPicPr>
          <p:cNvPr id="19" name="גרפיקה 18" descr="חץ: ישר עם מילוי מלא">
            <a:extLst>
              <a:ext uri="{FF2B5EF4-FFF2-40B4-BE49-F238E27FC236}">
                <a16:creationId xmlns:a16="http://schemas.microsoft.com/office/drawing/2014/main" id="{95B4AE47-3AFD-4C94-B422-C0878D0E47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30824" y="2952773"/>
            <a:ext cx="530352" cy="530352"/>
          </a:xfrm>
          <a:prstGeom prst="rect">
            <a:avLst/>
          </a:prstGeom>
        </p:spPr>
      </p:pic>
      <p:sp>
        <p:nvSpPr>
          <p:cNvPr id="23" name="מלבן 22">
            <a:extLst>
              <a:ext uri="{FF2B5EF4-FFF2-40B4-BE49-F238E27FC236}">
                <a16:creationId xmlns:a16="http://schemas.microsoft.com/office/drawing/2014/main" id="{B11CC41E-81A6-4129-8E37-83F2A9C97F19}"/>
              </a:ext>
            </a:extLst>
          </p:cNvPr>
          <p:cNvSpPr/>
          <p:nvPr/>
        </p:nvSpPr>
        <p:spPr>
          <a:xfrm>
            <a:off x="1798569" y="2556228"/>
            <a:ext cx="34709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כיום: הילד הוא ישות עצמאית עם רצונות, רגשות ודעה.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הוא לא רק ראוי להגנה אלא יש להתייחס אליו כאל מומחה לחייו. </a:t>
            </a:r>
          </a:p>
        </p:txBody>
      </p:sp>
      <p:sp>
        <p:nvSpPr>
          <p:cNvPr id="24" name="מלבן: פינות מעוגלות 23">
            <a:extLst>
              <a:ext uri="{FF2B5EF4-FFF2-40B4-BE49-F238E27FC236}">
                <a16:creationId xmlns:a16="http://schemas.microsoft.com/office/drawing/2014/main" id="{54F012FF-D37A-404A-B199-75BBE9F13075}"/>
              </a:ext>
            </a:extLst>
          </p:cNvPr>
          <p:cNvSpPr/>
          <p:nvPr/>
        </p:nvSpPr>
        <p:spPr>
          <a:xfrm>
            <a:off x="2091126" y="4475365"/>
            <a:ext cx="8009748" cy="1045250"/>
          </a:xfrm>
          <a:prstGeom prst="roundRect">
            <a:avLst/>
          </a:prstGeom>
          <a:noFill/>
          <a:ln w="38100">
            <a:solidFill>
              <a:srgbClr val="0045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התפיסה החדשה שואפת לשבור את יחסי הכוח המסורתיים בין מבוגרים לילדים 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ולאפשר קול אמתי לילדות ולילדים.</a:t>
            </a:r>
          </a:p>
        </p:txBody>
      </p:sp>
    </p:spTree>
    <p:extLst>
      <p:ext uri="{BB962C8B-B14F-4D97-AF65-F5344CB8AC3E}">
        <p14:creationId xmlns:p14="http://schemas.microsoft.com/office/powerpoint/2010/main" val="3381485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11262-8924-392D-5366-F92C1FB8E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תמונה 11" descr="תמונה שמכילה טקסט, צילום מסך, עיצוב">
            <a:extLst>
              <a:ext uri="{FF2B5EF4-FFF2-40B4-BE49-F238E27FC236}">
                <a16:creationId xmlns:a16="http://schemas.microsoft.com/office/drawing/2014/main" id="{F3A33E77-0C36-5230-8131-E432115C3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9ED1EAAE-25A3-EA38-3025-E65725DF28A1}"/>
              </a:ext>
            </a:extLst>
          </p:cNvPr>
          <p:cNvSpPr txBox="1"/>
          <p:nvPr/>
        </p:nvSpPr>
        <p:spPr>
          <a:xfrm>
            <a:off x="3852472" y="1575153"/>
            <a:ext cx="8009748" cy="707884"/>
          </a:xfrm>
          <a:prstGeom prst="rect">
            <a:avLst/>
          </a:prstGeom>
          <a:noFill/>
        </p:spPr>
        <p:txBody>
          <a:bodyPr wrap="square" lIns="91438" tIns="45719" rIns="91438" bIns="45719" rtlCol="1">
            <a:spAutoFit/>
          </a:bodyPr>
          <a:lstStyle/>
          <a:p>
            <a:r>
              <a:rPr lang="he-IL" sz="4000" dirty="0"/>
              <a:t>אמנת זכויות הילד – עקרונות מרכזיים</a:t>
            </a:r>
            <a:endParaRPr lang="he-IL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EF149918-0861-E433-9BF8-279BCBD5EF14}"/>
              </a:ext>
            </a:extLst>
          </p:cNvPr>
          <p:cNvSpPr txBox="1"/>
          <p:nvPr/>
        </p:nvSpPr>
        <p:spPr>
          <a:xfrm>
            <a:off x="1495372" y="2450982"/>
            <a:ext cx="1012200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האמנה נחתמה באו"ם בשנת 1989, ואושררה בישראל בשנת 1991. 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היא מתבססת על </a:t>
            </a:r>
            <a:r>
              <a:rPr lang="he-IL" sz="2000" dirty="0"/>
              <a:t>ארבע </a:t>
            </a:r>
            <a:r>
              <a:rPr lang="he-IL" sz="2000" dirty="0" err="1"/>
              <a:t>זכויות־על</a:t>
            </a:r>
            <a:r>
              <a:rPr lang="he-IL" sz="2000" dirty="0"/>
              <a:t> של ילדים:</a:t>
            </a:r>
            <a:endParaRPr lang="he-I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תמונה 24" descr="תמונה שמכילה גופן, גרפיקה, עיצוב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55A94399-15FE-75DF-21CF-E7ABA4BBD1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65" y="356192"/>
            <a:ext cx="1751757" cy="624883"/>
          </a:xfrm>
          <a:prstGeom prst="rect">
            <a:avLst/>
          </a:prstGeom>
        </p:spPr>
      </p:pic>
      <p:sp>
        <p:nvSpPr>
          <p:cNvPr id="13" name="מלבן: פינות מעוגלות 12">
            <a:extLst>
              <a:ext uri="{FF2B5EF4-FFF2-40B4-BE49-F238E27FC236}">
                <a16:creationId xmlns:a16="http://schemas.microsoft.com/office/drawing/2014/main" id="{A1046114-B36F-4C2C-BE85-919EBF6B2936}"/>
              </a:ext>
            </a:extLst>
          </p:cNvPr>
          <p:cNvSpPr/>
          <p:nvPr/>
        </p:nvSpPr>
        <p:spPr>
          <a:xfrm>
            <a:off x="1495372" y="3443213"/>
            <a:ext cx="1751757" cy="624883"/>
          </a:xfrm>
          <a:prstGeom prst="roundRect">
            <a:avLst/>
          </a:prstGeom>
          <a:noFill/>
          <a:ln w="38100">
            <a:solidFill>
              <a:srgbClr val="0045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Protection</a:t>
            </a:r>
            <a:endParaRPr lang="he-IL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מלבן: פינות מעוגלות 14">
            <a:extLst>
              <a:ext uri="{FF2B5EF4-FFF2-40B4-BE49-F238E27FC236}">
                <a16:creationId xmlns:a16="http://schemas.microsoft.com/office/drawing/2014/main" id="{0D996462-E5C2-4909-9D58-9772225C35C8}"/>
              </a:ext>
            </a:extLst>
          </p:cNvPr>
          <p:cNvSpPr/>
          <p:nvPr/>
        </p:nvSpPr>
        <p:spPr>
          <a:xfrm>
            <a:off x="4071588" y="3443213"/>
            <a:ext cx="1751757" cy="624883"/>
          </a:xfrm>
          <a:prstGeom prst="roundRect">
            <a:avLst/>
          </a:prstGeom>
          <a:noFill/>
          <a:ln w="38100">
            <a:solidFill>
              <a:srgbClr val="0045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Provision</a:t>
            </a:r>
            <a:endParaRPr lang="he-IL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מלבן: פינות מעוגלות 16">
            <a:extLst>
              <a:ext uri="{FF2B5EF4-FFF2-40B4-BE49-F238E27FC236}">
                <a16:creationId xmlns:a16="http://schemas.microsoft.com/office/drawing/2014/main" id="{496F9FDE-0D95-4B37-B7A4-01E9370344A3}"/>
              </a:ext>
            </a:extLst>
          </p:cNvPr>
          <p:cNvSpPr/>
          <p:nvPr/>
        </p:nvSpPr>
        <p:spPr>
          <a:xfrm>
            <a:off x="6647804" y="3443213"/>
            <a:ext cx="1751757" cy="624883"/>
          </a:xfrm>
          <a:prstGeom prst="roundRect">
            <a:avLst/>
          </a:prstGeom>
          <a:noFill/>
          <a:ln w="38100">
            <a:solidFill>
              <a:srgbClr val="0045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Participation</a:t>
            </a:r>
            <a:endParaRPr lang="he-IL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מלבן: פינות מעוגלות 17">
            <a:extLst>
              <a:ext uri="{FF2B5EF4-FFF2-40B4-BE49-F238E27FC236}">
                <a16:creationId xmlns:a16="http://schemas.microsoft.com/office/drawing/2014/main" id="{5B12BF17-1DDD-4111-809C-C9C2ABA32769}"/>
              </a:ext>
            </a:extLst>
          </p:cNvPr>
          <p:cNvSpPr/>
          <p:nvPr/>
        </p:nvSpPr>
        <p:spPr>
          <a:xfrm>
            <a:off x="9224020" y="3443213"/>
            <a:ext cx="1751757" cy="624883"/>
          </a:xfrm>
          <a:prstGeom prst="roundRect">
            <a:avLst/>
          </a:prstGeom>
          <a:noFill/>
          <a:ln w="38100">
            <a:solidFill>
              <a:srgbClr val="0045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Prevention</a:t>
            </a:r>
            <a:endParaRPr lang="he-IL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9D34C4B1-6392-4D4B-9F32-2FE28F938EBA}"/>
              </a:ext>
            </a:extLst>
          </p:cNvPr>
          <p:cNvSpPr/>
          <p:nvPr/>
        </p:nvSpPr>
        <p:spPr>
          <a:xfrm>
            <a:off x="1429533" y="4187009"/>
            <a:ext cx="18834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הזכות להיות מוגנים מפני פגיעה, הזנחה או ניצול</a:t>
            </a:r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F072D4EC-3E19-419A-99BA-82D682F0E934}"/>
              </a:ext>
            </a:extLst>
          </p:cNvPr>
          <p:cNvSpPr/>
          <p:nvPr/>
        </p:nvSpPr>
        <p:spPr>
          <a:xfrm>
            <a:off x="4005749" y="4185737"/>
            <a:ext cx="18834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הזכות לתנאים בסיסיים כמו חינוך, בריאות וביטחון</a:t>
            </a:r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BC00E090-400E-46ED-B231-5CB1CC88B6A1}"/>
              </a:ext>
            </a:extLst>
          </p:cNvPr>
          <p:cNvSpPr/>
          <p:nvPr/>
        </p:nvSpPr>
        <p:spPr>
          <a:xfrm>
            <a:off x="6460022" y="4185737"/>
            <a:ext cx="2127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הזכות להביע את דעתם ולקחת חלק בהחלטות שנוגעות להם</a:t>
            </a:r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00155DEF-F78E-4C88-9949-AD027F25FE8E}"/>
              </a:ext>
            </a:extLst>
          </p:cNvPr>
          <p:cNvSpPr/>
          <p:nvPr/>
        </p:nvSpPr>
        <p:spPr>
          <a:xfrm>
            <a:off x="9158181" y="4185737"/>
            <a:ext cx="18834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הזכות למניעת פגיעה בהם מראש</a:t>
            </a:r>
          </a:p>
        </p:txBody>
      </p:sp>
    </p:spTree>
    <p:extLst>
      <p:ext uri="{BB962C8B-B14F-4D97-AF65-F5344CB8AC3E}">
        <p14:creationId xmlns:p14="http://schemas.microsoft.com/office/powerpoint/2010/main" val="3705754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9180D-1AD6-8274-C7F6-824317E90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תמונה 11" descr="תמונה שמכילה טקסט, צילום מסך, עיצוב">
            <a:extLst>
              <a:ext uri="{FF2B5EF4-FFF2-40B4-BE49-F238E27FC236}">
                <a16:creationId xmlns:a16="http://schemas.microsoft.com/office/drawing/2014/main" id="{D0705932-4DAC-373B-2329-E61D2A1D75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0EE9EBC7-69CE-2BBC-28D8-00BF1597A2BC}"/>
              </a:ext>
            </a:extLst>
          </p:cNvPr>
          <p:cNvSpPr txBox="1"/>
          <p:nvPr/>
        </p:nvSpPr>
        <p:spPr>
          <a:xfrm>
            <a:off x="2863121" y="1575153"/>
            <a:ext cx="8999099" cy="707884"/>
          </a:xfrm>
          <a:prstGeom prst="rect">
            <a:avLst/>
          </a:prstGeom>
          <a:noFill/>
        </p:spPr>
        <p:txBody>
          <a:bodyPr wrap="square" lIns="91438" tIns="45719" rIns="91438" bIns="45719" rtlCol="1">
            <a:spAutoFit/>
          </a:bodyPr>
          <a:lstStyle/>
          <a:p>
            <a:r>
              <a:rPr lang="he-IL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זכות הילד להשתתפות – סעיף 12 לאמנה</a:t>
            </a:r>
          </a:p>
        </p:txBody>
      </p:sp>
      <p:pic>
        <p:nvPicPr>
          <p:cNvPr id="14" name="תמונה 13" descr="תמונה שמכילה גופן, גרפיקה, עיצוב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0D486116-EC9F-BE9D-086F-12B9E0D155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65" y="356192"/>
            <a:ext cx="1751757" cy="624883"/>
          </a:xfrm>
          <a:prstGeom prst="rect">
            <a:avLst/>
          </a:prstGeom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id="{DC792AAC-B374-4628-A1C0-956F479B30A6}"/>
              </a:ext>
            </a:extLst>
          </p:cNvPr>
          <p:cNvSpPr/>
          <p:nvPr/>
        </p:nvSpPr>
        <p:spPr>
          <a:xfrm>
            <a:off x="4127291" y="2322760"/>
            <a:ext cx="74900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סעיף 12 קובע שלכל ילד יש זכות להביע את דעתו בחופשיות בכל עניין הנוגע לו,</a:t>
            </a:r>
            <a:b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ושהעמדה שלו תקבל משקל ראוי בהתאם לגילו ולמידת בגרותו.</a:t>
            </a:r>
          </a:p>
        </p:txBody>
      </p:sp>
      <p:sp>
        <p:nvSpPr>
          <p:cNvPr id="15" name="מלבן: פינות מעוגלות 14">
            <a:extLst>
              <a:ext uri="{FF2B5EF4-FFF2-40B4-BE49-F238E27FC236}">
                <a16:creationId xmlns:a16="http://schemas.microsoft.com/office/drawing/2014/main" id="{415427AC-EB2D-42E6-A172-6C9C0E1CBDE6}"/>
              </a:ext>
            </a:extLst>
          </p:cNvPr>
          <p:cNvSpPr/>
          <p:nvPr/>
        </p:nvSpPr>
        <p:spPr>
          <a:xfrm>
            <a:off x="2091126" y="3173678"/>
            <a:ext cx="8009748" cy="870341"/>
          </a:xfrm>
          <a:prstGeom prst="roundRect">
            <a:avLst/>
          </a:prstGeom>
          <a:noFill/>
          <a:ln w="38100">
            <a:solidFill>
              <a:srgbClr val="0045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המשמעות המקובלת של הסעיף: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לילדים הזכות להשתתף בתהליכי קבלת החלטות המשפיעות על חייהם.</a:t>
            </a:r>
          </a:p>
        </p:txBody>
      </p:sp>
      <p:sp>
        <p:nvSpPr>
          <p:cNvPr id="16" name="אליפסה 15">
            <a:extLst>
              <a:ext uri="{FF2B5EF4-FFF2-40B4-BE49-F238E27FC236}">
                <a16:creationId xmlns:a16="http://schemas.microsoft.com/office/drawing/2014/main" id="{E1A56B0D-D289-4613-9C7F-1284FABA0442}"/>
              </a:ext>
            </a:extLst>
          </p:cNvPr>
          <p:cNvSpPr/>
          <p:nvPr/>
        </p:nvSpPr>
        <p:spPr>
          <a:xfrm>
            <a:off x="10839165" y="5103265"/>
            <a:ext cx="329184" cy="329184"/>
          </a:xfrm>
          <a:prstGeom prst="ellipse">
            <a:avLst/>
          </a:prstGeom>
          <a:solidFill>
            <a:srgbClr val="1F44A0"/>
          </a:solidFill>
          <a:ln>
            <a:solidFill>
              <a:srgbClr val="1F44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/>
              <a:t>1</a:t>
            </a:r>
          </a:p>
        </p:txBody>
      </p:sp>
      <p:sp>
        <p:nvSpPr>
          <p:cNvPr id="17" name="אליפסה 16">
            <a:extLst>
              <a:ext uri="{FF2B5EF4-FFF2-40B4-BE49-F238E27FC236}">
                <a16:creationId xmlns:a16="http://schemas.microsoft.com/office/drawing/2014/main" id="{1CA4EC1B-7EB5-47AF-87B6-FC42FE9F32C0}"/>
              </a:ext>
            </a:extLst>
          </p:cNvPr>
          <p:cNvSpPr/>
          <p:nvPr/>
        </p:nvSpPr>
        <p:spPr>
          <a:xfrm>
            <a:off x="5656283" y="5103265"/>
            <a:ext cx="329184" cy="329184"/>
          </a:xfrm>
          <a:prstGeom prst="ellipse">
            <a:avLst/>
          </a:prstGeom>
          <a:solidFill>
            <a:srgbClr val="1F44A0"/>
          </a:solidFill>
          <a:ln>
            <a:solidFill>
              <a:srgbClr val="1F44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/>
              <a:t>2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D42EFE5E-2CA0-4966-A8AD-8D5A3AC7B82D}"/>
              </a:ext>
            </a:extLst>
          </p:cNvPr>
          <p:cNvSpPr/>
          <p:nvPr/>
        </p:nvSpPr>
        <p:spPr>
          <a:xfrm>
            <a:off x="7348956" y="4259320"/>
            <a:ext cx="4195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b="1" dirty="0">
                <a:solidFill>
                  <a:srgbClr val="1F44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מה מסמלת זכות הילד להשתתפות?</a:t>
            </a:r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759F1667-9817-4E36-911E-82E5EE8BE753}"/>
              </a:ext>
            </a:extLst>
          </p:cNvPr>
          <p:cNvSpPr/>
          <p:nvPr/>
        </p:nvSpPr>
        <p:spPr>
          <a:xfrm>
            <a:off x="6462636" y="4803797"/>
            <a:ext cx="42572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הכרה בילד כישות נפרדת: אדם בעל רצונות, דעות וזהות, אך גם עם צורך לגיטימי בתמיכה של מבוגרים משמעותיים.</a:t>
            </a:r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2012DADB-9623-40C2-BE15-6E4064FB335B}"/>
              </a:ext>
            </a:extLst>
          </p:cNvPr>
          <p:cNvSpPr/>
          <p:nvPr/>
        </p:nvSpPr>
        <p:spPr>
          <a:xfrm>
            <a:off x="1279754" y="4775015"/>
            <a:ext cx="42572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הכרה בילדים כסוכנים חברתיים בזכות עצמם: לא רק מקבלי שירותים, אלא בעלי יכולת השפעה, תרומה ותובנה לגבי עולמם.</a:t>
            </a:r>
          </a:p>
        </p:txBody>
      </p:sp>
    </p:spTree>
    <p:extLst>
      <p:ext uri="{BB962C8B-B14F-4D97-AF65-F5344CB8AC3E}">
        <p14:creationId xmlns:p14="http://schemas.microsoft.com/office/powerpoint/2010/main" val="326045226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MediaLengthInSeconds xmlns="920b49ca-df17-407e-b274-3c730cabb3c6" xsi:nil="true"/>
    <lcf76f155ced4ddcb4097134ff3c332f xmlns="920b49ca-df17-407e-b274-3c730cabb3c6">
      <Terms xmlns="http://schemas.microsoft.com/office/infopath/2007/PartnerControls"/>
    </lcf76f155ced4ddcb4097134ff3c332f>
    <TaxCatchAll xmlns="69bbe143-8a06-4c4c-bd8b-d3e5f1e5828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48863A674F224386EDCDEB0639648D" ma:contentTypeVersion="18" ma:contentTypeDescription="Create a new document." ma:contentTypeScope="" ma:versionID="545be46862b904561d712ce16673f4c0">
  <xsd:schema xmlns:xsd="http://www.w3.org/2001/XMLSchema" xmlns:xs="http://www.w3.org/2001/XMLSchema" xmlns:p="http://schemas.microsoft.com/office/2006/metadata/properties" xmlns:ns1="http://schemas.microsoft.com/sharepoint/v3" xmlns:ns2="920b49ca-df17-407e-b274-3c730cabb3c6" xmlns:ns3="69bbe143-8a06-4c4c-bd8b-d3e5f1e5828f" targetNamespace="http://schemas.microsoft.com/office/2006/metadata/properties" ma:root="true" ma:fieldsID="913f955e02d7e79d15705442118b7fbc" ns1:_="" ns2:_="" ns3:_="">
    <xsd:import namespace="http://schemas.microsoft.com/sharepoint/v3"/>
    <xsd:import namespace="920b49ca-df17-407e-b274-3c730cabb3c6"/>
    <xsd:import namespace="69bbe143-8a06-4c4c-bd8b-d3e5f1e582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0b49ca-df17-407e-b274-3c730cabb3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26a583b-fc3a-4fcb-acbf-bce561027a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bbe143-8a06-4c4c-bd8b-d3e5f1e5828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ba6d39a-1457-43ec-89fe-c510a269cf74}" ma:internalName="TaxCatchAll" ma:showField="CatchAllData" ma:web="69bbe143-8a06-4c4c-bd8b-d3e5f1e582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B6DF0A-DC94-469A-B0BD-09A8E25DCF44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69bbe143-8a06-4c4c-bd8b-d3e5f1e5828f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infopath/2007/PartnerControls"/>
    <ds:schemaRef ds:uri="920b49ca-df17-407e-b274-3c730cabb3c6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5CB39238-B16F-48A0-AC0F-E8230065F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20b49ca-df17-407e-b274-3c730cabb3c6"/>
    <ds:schemaRef ds:uri="69bbe143-8a06-4c4c-bd8b-d3e5f1e582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FD9ECD7-2C2C-47F5-AC30-3245F6A26E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2275</TotalTime>
  <Words>843</Words>
  <Application>Microsoft Office PowerPoint</Application>
  <PresentationFormat>מסך רחב</PresentationFormat>
  <Paragraphs>55</Paragraphs>
  <Slides>5</Slides>
  <Notes>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</vt:i4>
      </vt:variant>
    </vt:vector>
  </HeadingPairs>
  <TitlesOfParts>
    <vt:vector size="11" baseType="lpstr">
      <vt:lpstr>Aptos</vt:lpstr>
      <vt:lpstr>Arial</vt:lpstr>
      <vt:lpstr>Calibri</vt:lpstr>
      <vt:lpstr>Calibri Light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Eyal Diamant</dc:creator>
  <cp:lastModifiedBy>Noy Israeli</cp:lastModifiedBy>
  <cp:revision>161</cp:revision>
  <dcterms:created xsi:type="dcterms:W3CDTF">2020-03-17T15:06:50Z</dcterms:created>
  <dcterms:modified xsi:type="dcterms:W3CDTF">2025-11-05T14:03:22Z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18274000</vt:r8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MediaServiceImageTags">
    <vt:lpwstr/>
  </property>
  <property fmtid="{D5CDD505-2E9C-101B-9397-08002B2CF9AE}" pid="10" name="ContentTypeId">
    <vt:lpwstr>0x010100C248863A674F224386EDCDEB0639648D</vt:lpwstr>
  </property>
</Properties>
</file>